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1" r:id="rId3"/>
    <p:sldId id="265" r:id="rId4"/>
    <p:sldId id="264" r:id="rId5"/>
    <p:sldId id="266" r:id="rId6"/>
    <p:sldId id="283" r:id="rId7"/>
    <p:sldId id="267" r:id="rId8"/>
    <p:sldId id="271" r:id="rId9"/>
    <p:sldId id="268" r:id="rId10"/>
    <p:sldId id="269" r:id="rId11"/>
    <p:sldId id="270" r:id="rId12"/>
    <p:sldId id="272" r:id="rId13"/>
    <p:sldId id="282" r:id="rId14"/>
    <p:sldId id="279" r:id="rId15"/>
    <p:sldId id="284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0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0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0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0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47" autoAdjust="0"/>
    <p:restoredTop sz="93740" autoAdjust="0"/>
  </p:normalViewPr>
  <p:slideViewPr>
    <p:cSldViewPr>
      <p:cViewPr>
        <p:scale>
          <a:sx n="66" d="100"/>
          <a:sy n="66" d="100"/>
        </p:scale>
        <p:origin x="-1566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9BDB95-F10D-45D3-A170-BB4A2B3D7DB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534D85-724C-481E-8543-F9B0653BF59D}">
      <dgm:prSet phldrT="[Текст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dirty="0"/>
            <a:t>Форми навчання</a:t>
          </a:r>
          <a:endParaRPr lang="ru-RU" dirty="0"/>
        </a:p>
      </dgm:t>
    </dgm:pt>
    <dgm:pt modelId="{0255E769-CB17-4EEA-A5E0-37CC0E942661}" type="parTrans" cxnId="{DEE81BE9-AC01-4D93-897C-FFE382C65815}">
      <dgm:prSet/>
      <dgm:spPr/>
      <dgm:t>
        <a:bodyPr/>
        <a:lstStyle/>
        <a:p>
          <a:endParaRPr lang="ru-RU"/>
        </a:p>
      </dgm:t>
    </dgm:pt>
    <dgm:pt modelId="{B572F386-162A-49D9-9736-0E635DFC8CB3}" type="sibTrans" cxnId="{DEE81BE9-AC01-4D93-897C-FFE382C65815}">
      <dgm:prSet/>
      <dgm:spPr/>
      <dgm:t>
        <a:bodyPr/>
        <a:lstStyle/>
        <a:p>
          <a:endParaRPr lang="ru-RU"/>
        </a:p>
      </dgm:t>
    </dgm:pt>
    <dgm:pt modelId="{19AF1D70-9A15-4269-B30C-227B83F14435}">
      <dgm:prSet phldrT="[Текст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dirty="0" err="1"/>
            <a:t>Інтернатна</a:t>
          </a:r>
          <a:endParaRPr lang="ru-RU" dirty="0"/>
        </a:p>
      </dgm:t>
    </dgm:pt>
    <dgm:pt modelId="{C9FFEEC7-5CF5-4A28-AEBD-C4FE9A4D36BB}" type="parTrans" cxnId="{9F48BC53-44EB-4A2B-BD7D-5EF20A6E4226}">
      <dgm:prSet/>
      <dgm:spPr/>
      <dgm:t>
        <a:bodyPr/>
        <a:lstStyle/>
        <a:p>
          <a:endParaRPr lang="ru-RU"/>
        </a:p>
      </dgm:t>
    </dgm:pt>
    <dgm:pt modelId="{C05B505E-D41B-4508-B190-F8D270C9FF72}" type="sibTrans" cxnId="{9F48BC53-44EB-4A2B-BD7D-5EF20A6E4226}">
      <dgm:prSet/>
      <dgm:spPr/>
      <dgm:t>
        <a:bodyPr/>
        <a:lstStyle/>
        <a:p>
          <a:endParaRPr lang="ru-RU"/>
        </a:p>
      </dgm:t>
    </dgm:pt>
    <dgm:pt modelId="{352CAAAA-1846-4FD0-BFAE-6C4AF1AF17A5}">
      <dgm:prSet phldrT="[Текст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dirty="0"/>
            <a:t>Інтеграційна</a:t>
          </a:r>
          <a:endParaRPr lang="ru-RU" dirty="0"/>
        </a:p>
      </dgm:t>
    </dgm:pt>
    <dgm:pt modelId="{43C64227-9075-4F40-8D8B-D77D4508A206}" type="parTrans" cxnId="{677106B4-424C-4374-9F9C-7F9FA541B6FB}">
      <dgm:prSet/>
      <dgm:spPr/>
      <dgm:t>
        <a:bodyPr/>
        <a:lstStyle/>
        <a:p>
          <a:endParaRPr lang="ru-RU"/>
        </a:p>
      </dgm:t>
    </dgm:pt>
    <dgm:pt modelId="{824285B4-0BF3-4105-93A8-34001D10B018}" type="sibTrans" cxnId="{677106B4-424C-4374-9F9C-7F9FA541B6FB}">
      <dgm:prSet/>
      <dgm:spPr/>
      <dgm:t>
        <a:bodyPr/>
        <a:lstStyle/>
        <a:p>
          <a:endParaRPr lang="ru-RU"/>
        </a:p>
      </dgm:t>
    </dgm:pt>
    <dgm:pt modelId="{E5EC5214-042A-4807-92C4-A02C0D0678F6}">
      <dgm:prSet phldrT="[Текст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dirty="0"/>
            <a:t>Індивідуальна</a:t>
          </a:r>
          <a:endParaRPr lang="ru-RU" dirty="0"/>
        </a:p>
      </dgm:t>
    </dgm:pt>
    <dgm:pt modelId="{7057E214-4C9E-4AA7-AB5A-DDE96CCFD762}" type="parTrans" cxnId="{D4AB5F59-E0F5-4D8E-A994-B7EB96083BB5}">
      <dgm:prSet/>
      <dgm:spPr/>
      <dgm:t>
        <a:bodyPr/>
        <a:lstStyle/>
        <a:p>
          <a:endParaRPr lang="ru-RU"/>
        </a:p>
      </dgm:t>
    </dgm:pt>
    <dgm:pt modelId="{59AAD3A5-3D78-4118-82EF-967F53EFFA55}" type="sibTrans" cxnId="{D4AB5F59-E0F5-4D8E-A994-B7EB96083BB5}">
      <dgm:prSet/>
      <dgm:spPr/>
      <dgm:t>
        <a:bodyPr/>
        <a:lstStyle/>
        <a:p>
          <a:endParaRPr lang="ru-RU"/>
        </a:p>
      </dgm:t>
    </dgm:pt>
    <dgm:pt modelId="{D5491CE8-5764-4484-9704-0B767E40660E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dirty="0"/>
            <a:t>Інклюзивна</a:t>
          </a:r>
          <a:endParaRPr lang="ru-RU" dirty="0"/>
        </a:p>
      </dgm:t>
    </dgm:pt>
    <dgm:pt modelId="{4D3947C8-6A1D-4B51-A1A4-E6227C56C932}" type="parTrans" cxnId="{EC96C0D9-03F3-45D9-93F6-F7006AF2FB30}">
      <dgm:prSet/>
      <dgm:spPr/>
      <dgm:t>
        <a:bodyPr/>
        <a:lstStyle/>
        <a:p>
          <a:endParaRPr lang="ru-RU"/>
        </a:p>
      </dgm:t>
    </dgm:pt>
    <dgm:pt modelId="{2A70DE23-5B03-43DC-8821-276C3EFD4BCC}" type="sibTrans" cxnId="{EC96C0D9-03F3-45D9-93F6-F7006AF2FB30}">
      <dgm:prSet/>
      <dgm:spPr/>
      <dgm:t>
        <a:bodyPr/>
        <a:lstStyle/>
        <a:p>
          <a:endParaRPr lang="ru-RU"/>
        </a:p>
      </dgm:t>
    </dgm:pt>
    <dgm:pt modelId="{D4973153-C69D-409B-84CE-6D131058BCB3}" type="pres">
      <dgm:prSet presAssocID="{319BDB95-F10D-45D3-A170-BB4A2B3D7DB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C98B9CA-241D-4E5F-9BF6-D76E3EA51601}" type="pres">
      <dgm:prSet presAssocID="{EF534D85-724C-481E-8543-F9B0653BF59D}" presName="root1" presStyleCnt="0"/>
      <dgm:spPr/>
    </dgm:pt>
    <dgm:pt modelId="{0B736261-61F0-40F4-83C8-831447C6C440}" type="pres">
      <dgm:prSet presAssocID="{EF534D85-724C-481E-8543-F9B0653BF59D}" presName="LevelOneTextNode" presStyleLbl="node0" presStyleIdx="0" presStyleCnt="1">
        <dgm:presLayoutVars>
          <dgm:chPref val="3"/>
        </dgm:presLayoutVars>
      </dgm:prSet>
      <dgm:spPr/>
    </dgm:pt>
    <dgm:pt modelId="{5E701669-1B98-418E-A7E2-1F5835CD8629}" type="pres">
      <dgm:prSet presAssocID="{EF534D85-724C-481E-8543-F9B0653BF59D}" presName="level2hierChild" presStyleCnt="0"/>
      <dgm:spPr/>
    </dgm:pt>
    <dgm:pt modelId="{9BF13901-D45E-4BAA-B1B9-51F7689CBB46}" type="pres">
      <dgm:prSet presAssocID="{C9FFEEC7-5CF5-4A28-AEBD-C4FE9A4D36BB}" presName="conn2-1" presStyleLbl="parChTrans1D2" presStyleIdx="0" presStyleCnt="4"/>
      <dgm:spPr/>
    </dgm:pt>
    <dgm:pt modelId="{074C2656-144A-4C24-99D9-753C45A17C6D}" type="pres">
      <dgm:prSet presAssocID="{C9FFEEC7-5CF5-4A28-AEBD-C4FE9A4D36BB}" presName="connTx" presStyleLbl="parChTrans1D2" presStyleIdx="0" presStyleCnt="4"/>
      <dgm:spPr/>
    </dgm:pt>
    <dgm:pt modelId="{A7DCC735-7833-48E6-A0C7-0AB83AF9208D}" type="pres">
      <dgm:prSet presAssocID="{19AF1D70-9A15-4269-B30C-227B83F14435}" presName="root2" presStyleCnt="0"/>
      <dgm:spPr/>
    </dgm:pt>
    <dgm:pt modelId="{1F19E4FC-23FB-4FBF-9C26-508E3C495474}" type="pres">
      <dgm:prSet presAssocID="{19AF1D70-9A15-4269-B30C-227B83F14435}" presName="LevelTwoTextNode" presStyleLbl="node2" presStyleIdx="0" presStyleCnt="4">
        <dgm:presLayoutVars>
          <dgm:chPref val="3"/>
        </dgm:presLayoutVars>
      </dgm:prSet>
      <dgm:spPr/>
    </dgm:pt>
    <dgm:pt modelId="{989BE633-DAA7-446F-828E-F352CFB3F838}" type="pres">
      <dgm:prSet presAssocID="{19AF1D70-9A15-4269-B30C-227B83F14435}" presName="level3hierChild" presStyleCnt="0"/>
      <dgm:spPr/>
    </dgm:pt>
    <dgm:pt modelId="{8CC6E96B-86A6-4747-B6AA-073CE6D1FC3E}" type="pres">
      <dgm:prSet presAssocID="{43C64227-9075-4F40-8D8B-D77D4508A206}" presName="conn2-1" presStyleLbl="parChTrans1D2" presStyleIdx="1" presStyleCnt="4"/>
      <dgm:spPr/>
    </dgm:pt>
    <dgm:pt modelId="{352CC66B-F56E-4F52-B680-33DE66E6AE96}" type="pres">
      <dgm:prSet presAssocID="{43C64227-9075-4F40-8D8B-D77D4508A206}" presName="connTx" presStyleLbl="parChTrans1D2" presStyleIdx="1" presStyleCnt="4"/>
      <dgm:spPr/>
    </dgm:pt>
    <dgm:pt modelId="{7D02ED7D-2680-4EA8-9E59-74BB2874B491}" type="pres">
      <dgm:prSet presAssocID="{352CAAAA-1846-4FD0-BFAE-6C4AF1AF17A5}" presName="root2" presStyleCnt="0"/>
      <dgm:spPr/>
    </dgm:pt>
    <dgm:pt modelId="{7DC9B17B-7B21-4F5B-843E-3E47230091DB}" type="pres">
      <dgm:prSet presAssocID="{352CAAAA-1846-4FD0-BFAE-6C4AF1AF17A5}" presName="LevelTwoTextNode" presStyleLbl="node2" presStyleIdx="1" presStyleCnt="4">
        <dgm:presLayoutVars>
          <dgm:chPref val="3"/>
        </dgm:presLayoutVars>
      </dgm:prSet>
      <dgm:spPr/>
    </dgm:pt>
    <dgm:pt modelId="{A934B88C-780E-423C-AAEB-F4948FEC76F8}" type="pres">
      <dgm:prSet presAssocID="{352CAAAA-1846-4FD0-BFAE-6C4AF1AF17A5}" presName="level3hierChild" presStyleCnt="0"/>
      <dgm:spPr/>
    </dgm:pt>
    <dgm:pt modelId="{44360C60-C9C7-4F80-9CBD-39748BA16C93}" type="pres">
      <dgm:prSet presAssocID="{7057E214-4C9E-4AA7-AB5A-DDE96CCFD762}" presName="conn2-1" presStyleLbl="parChTrans1D2" presStyleIdx="2" presStyleCnt="4"/>
      <dgm:spPr/>
    </dgm:pt>
    <dgm:pt modelId="{80F8D2BF-7F7F-42DB-9F7E-3BFABD1883CC}" type="pres">
      <dgm:prSet presAssocID="{7057E214-4C9E-4AA7-AB5A-DDE96CCFD762}" presName="connTx" presStyleLbl="parChTrans1D2" presStyleIdx="2" presStyleCnt="4"/>
      <dgm:spPr/>
    </dgm:pt>
    <dgm:pt modelId="{44DCEC9B-955F-43C0-B4EF-1C6853040403}" type="pres">
      <dgm:prSet presAssocID="{E5EC5214-042A-4807-92C4-A02C0D0678F6}" presName="root2" presStyleCnt="0"/>
      <dgm:spPr/>
    </dgm:pt>
    <dgm:pt modelId="{EE042BF0-CA91-47B9-A302-8BEAC322046C}" type="pres">
      <dgm:prSet presAssocID="{E5EC5214-042A-4807-92C4-A02C0D0678F6}" presName="LevelTwoTextNode" presStyleLbl="node2" presStyleIdx="2" presStyleCnt="4">
        <dgm:presLayoutVars>
          <dgm:chPref val="3"/>
        </dgm:presLayoutVars>
      </dgm:prSet>
      <dgm:spPr/>
    </dgm:pt>
    <dgm:pt modelId="{1F23FEBC-3D11-4B7D-8BB1-4A2324CA4292}" type="pres">
      <dgm:prSet presAssocID="{E5EC5214-042A-4807-92C4-A02C0D0678F6}" presName="level3hierChild" presStyleCnt="0"/>
      <dgm:spPr/>
    </dgm:pt>
    <dgm:pt modelId="{659F7C06-C69E-4C7D-9557-8E1749E0EE93}" type="pres">
      <dgm:prSet presAssocID="{4D3947C8-6A1D-4B51-A1A4-E6227C56C932}" presName="conn2-1" presStyleLbl="parChTrans1D2" presStyleIdx="3" presStyleCnt="4"/>
      <dgm:spPr/>
    </dgm:pt>
    <dgm:pt modelId="{7303E40B-E17B-42B0-8876-6408FC982865}" type="pres">
      <dgm:prSet presAssocID="{4D3947C8-6A1D-4B51-A1A4-E6227C56C932}" presName="connTx" presStyleLbl="parChTrans1D2" presStyleIdx="3" presStyleCnt="4"/>
      <dgm:spPr/>
    </dgm:pt>
    <dgm:pt modelId="{F4A28890-52F0-4379-92E7-68D795559A30}" type="pres">
      <dgm:prSet presAssocID="{D5491CE8-5764-4484-9704-0B767E40660E}" presName="root2" presStyleCnt="0"/>
      <dgm:spPr/>
    </dgm:pt>
    <dgm:pt modelId="{51193C99-DBB4-4F3D-A0C6-62FCFD889C9D}" type="pres">
      <dgm:prSet presAssocID="{D5491CE8-5764-4484-9704-0B767E40660E}" presName="LevelTwoTextNode" presStyleLbl="node2" presStyleIdx="3" presStyleCnt="4">
        <dgm:presLayoutVars>
          <dgm:chPref val="3"/>
        </dgm:presLayoutVars>
      </dgm:prSet>
      <dgm:spPr/>
    </dgm:pt>
    <dgm:pt modelId="{4DF64C4D-DD16-4F78-9C78-BB5EEF454C17}" type="pres">
      <dgm:prSet presAssocID="{D5491CE8-5764-4484-9704-0B767E40660E}" presName="level3hierChild" presStyleCnt="0"/>
      <dgm:spPr/>
    </dgm:pt>
  </dgm:ptLst>
  <dgm:cxnLst>
    <dgm:cxn modelId="{2178C515-7A91-44ED-939E-FCB8032A18E3}" type="presOf" srcId="{19AF1D70-9A15-4269-B30C-227B83F14435}" destId="{1F19E4FC-23FB-4FBF-9C26-508E3C495474}" srcOrd="0" destOrd="0" presId="urn:microsoft.com/office/officeart/2008/layout/HorizontalMultiLevelHierarchy"/>
    <dgm:cxn modelId="{A473A11C-F462-4002-A5AD-BBB10B5AC28F}" type="presOf" srcId="{4D3947C8-6A1D-4B51-A1A4-E6227C56C932}" destId="{659F7C06-C69E-4C7D-9557-8E1749E0EE93}" srcOrd="0" destOrd="0" presId="urn:microsoft.com/office/officeart/2008/layout/HorizontalMultiLevelHierarchy"/>
    <dgm:cxn modelId="{F5A3902A-E9B3-4CC1-B908-A5C29C00B8FB}" type="presOf" srcId="{EF534D85-724C-481E-8543-F9B0653BF59D}" destId="{0B736261-61F0-40F4-83C8-831447C6C440}" srcOrd="0" destOrd="0" presId="urn:microsoft.com/office/officeart/2008/layout/HorizontalMultiLevelHierarchy"/>
    <dgm:cxn modelId="{3B714831-319F-4674-80E3-F356CE2ACD4C}" type="presOf" srcId="{C9FFEEC7-5CF5-4A28-AEBD-C4FE9A4D36BB}" destId="{074C2656-144A-4C24-99D9-753C45A17C6D}" srcOrd="1" destOrd="0" presId="urn:microsoft.com/office/officeart/2008/layout/HorizontalMultiLevelHierarchy"/>
    <dgm:cxn modelId="{9F48BC53-44EB-4A2B-BD7D-5EF20A6E4226}" srcId="{EF534D85-724C-481E-8543-F9B0653BF59D}" destId="{19AF1D70-9A15-4269-B30C-227B83F14435}" srcOrd="0" destOrd="0" parTransId="{C9FFEEC7-5CF5-4A28-AEBD-C4FE9A4D36BB}" sibTransId="{C05B505E-D41B-4508-B190-F8D270C9FF72}"/>
    <dgm:cxn modelId="{D4AB5F59-E0F5-4D8E-A994-B7EB96083BB5}" srcId="{EF534D85-724C-481E-8543-F9B0653BF59D}" destId="{E5EC5214-042A-4807-92C4-A02C0D0678F6}" srcOrd="2" destOrd="0" parTransId="{7057E214-4C9E-4AA7-AB5A-DDE96CCFD762}" sibTransId="{59AAD3A5-3D78-4118-82EF-967F53EFFA55}"/>
    <dgm:cxn modelId="{0A874F5B-57E7-4CDD-930C-458A30E03214}" type="presOf" srcId="{7057E214-4C9E-4AA7-AB5A-DDE96CCFD762}" destId="{80F8D2BF-7F7F-42DB-9F7E-3BFABD1883CC}" srcOrd="1" destOrd="0" presId="urn:microsoft.com/office/officeart/2008/layout/HorizontalMultiLevelHierarchy"/>
    <dgm:cxn modelId="{9592BE6D-A2F8-4C27-8DCF-4A6840107DE0}" type="presOf" srcId="{D5491CE8-5764-4484-9704-0B767E40660E}" destId="{51193C99-DBB4-4F3D-A0C6-62FCFD889C9D}" srcOrd="0" destOrd="0" presId="urn:microsoft.com/office/officeart/2008/layout/HorizontalMultiLevelHierarchy"/>
    <dgm:cxn modelId="{E0B2B673-56AF-4435-902D-447AA5D64CC5}" type="presOf" srcId="{352CAAAA-1846-4FD0-BFAE-6C4AF1AF17A5}" destId="{7DC9B17B-7B21-4F5B-843E-3E47230091DB}" srcOrd="0" destOrd="0" presId="urn:microsoft.com/office/officeart/2008/layout/HorizontalMultiLevelHierarchy"/>
    <dgm:cxn modelId="{B991247C-2FD5-4029-A93E-63F71A995143}" type="presOf" srcId="{319BDB95-F10D-45D3-A170-BB4A2B3D7DB9}" destId="{D4973153-C69D-409B-84CE-6D131058BCB3}" srcOrd="0" destOrd="0" presId="urn:microsoft.com/office/officeart/2008/layout/HorizontalMultiLevelHierarchy"/>
    <dgm:cxn modelId="{F9903CA7-0466-49D4-9030-06058C8AB91B}" type="presOf" srcId="{43C64227-9075-4F40-8D8B-D77D4508A206}" destId="{352CC66B-F56E-4F52-B680-33DE66E6AE96}" srcOrd="1" destOrd="0" presId="urn:microsoft.com/office/officeart/2008/layout/HorizontalMultiLevelHierarchy"/>
    <dgm:cxn modelId="{677106B4-424C-4374-9F9C-7F9FA541B6FB}" srcId="{EF534D85-724C-481E-8543-F9B0653BF59D}" destId="{352CAAAA-1846-4FD0-BFAE-6C4AF1AF17A5}" srcOrd="1" destOrd="0" parTransId="{43C64227-9075-4F40-8D8B-D77D4508A206}" sibTransId="{824285B4-0BF3-4105-93A8-34001D10B018}"/>
    <dgm:cxn modelId="{92AB2DC5-E4A6-48C7-B00E-C7D4E2B66B3C}" type="presOf" srcId="{7057E214-4C9E-4AA7-AB5A-DDE96CCFD762}" destId="{44360C60-C9C7-4F80-9CBD-39748BA16C93}" srcOrd="0" destOrd="0" presId="urn:microsoft.com/office/officeart/2008/layout/HorizontalMultiLevelHierarchy"/>
    <dgm:cxn modelId="{79C921C8-E646-43D2-BC8F-ACE712A5F8F7}" type="presOf" srcId="{4D3947C8-6A1D-4B51-A1A4-E6227C56C932}" destId="{7303E40B-E17B-42B0-8876-6408FC982865}" srcOrd="1" destOrd="0" presId="urn:microsoft.com/office/officeart/2008/layout/HorizontalMultiLevelHierarchy"/>
    <dgm:cxn modelId="{2F11E3C8-4B20-4B41-8E5C-85BB8B2894FE}" type="presOf" srcId="{43C64227-9075-4F40-8D8B-D77D4508A206}" destId="{8CC6E96B-86A6-4747-B6AA-073CE6D1FC3E}" srcOrd="0" destOrd="0" presId="urn:microsoft.com/office/officeart/2008/layout/HorizontalMultiLevelHierarchy"/>
    <dgm:cxn modelId="{EC96C0D9-03F3-45D9-93F6-F7006AF2FB30}" srcId="{EF534D85-724C-481E-8543-F9B0653BF59D}" destId="{D5491CE8-5764-4484-9704-0B767E40660E}" srcOrd="3" destOrd="0" parTransId="{4D3947C8-6A1D-4B51-A1A4-E6227C56C932}" sibTransId="{2A70DE23-5B03-43DC-8821-276C3EFD4BCC}"/>
    <dgm:cxn modelId="{DEE81BE9-AC01-4D93-897C-FFE382C65815}" srcId="{319BDB95-F10D-45D3-A170-BB4A2B3D7DB9}" destId="{EF534D85-724C-481E-8543-F9B0653BF59D}" srcOrd="0" destOrd="0" parTransId="{0255E769-CB17-4EEA-A5E0-37CC0E942661}" sibTransId="{B572F386-162A-49D9-9736-0E635DFC8CB3}"/>
    <dgm:cxn modelId="{A99770F3-A341-4A94-98DE-A8563E421680}" type="presOf" srcId="{C9FFEEC7-5CF5-4A28-AEBD-C4FE9A4D36BB}" destId="{9BF13901-D45E-4BAA-B1B9-51F7689CBB46}" srcOrd="0" destOrd="0" presId="urn:microsoft.com/office/officeart/2008/layout/HorizontalMultiLevelHierarchy"/>
    <dgm:cxn modelId="{9E83B2F7-CDC4-4570-A809-3BA9F4B4A299}" type="presOf" srcId="{E5EC5214-042A-4807-92C4-A02C0D0678F6}" destId="{EE042BF0-CA91-47B9-A302-8BEAC322046C}" srcOrd="0" destOrd="0" presId="urn:microsoft.com/office/officeart/2008/layout/HorizontalMultiLevelHierarchy"/>
    <dgm:cxn modelId="{45C63C01-699F-4AA9-BD51-91CEDA75AA81}" type="presParOf" srcId="{D4973153-C69D-409B-84CE-6D131058BCB3}" destId="{BC98B9CA-241D-4E5F-9BF6-D76E3EA51601}" srcOrd="0" destOrd="0" presId="urn:microsoft.com/office/officeart/2008/layout/HorizontalMultiLevelHierarchy"/>
    <dgm:cxn modelId="{2129AB1F-514B-4363-B0DD-18831403606A}" type="presParOf" srcId="{BC98B9CA-241D-4E5F-9BF6-D76E3EA51601}" destId="{0B736261-61F0-40F4-83C8-831447C6C440}" srcOrd="0" destOrd="0" presId="urn:microsoft.com/office/officeart/2008/layout/HorizontalMultiLevelHierarchy"/>
    <dgm:cxn modelId="{D4EDB90A-04B6-4344-B602-DA17AB2EFEB4}" type="presParOf" srcId="{BC98B9CA-241D-4E5F-9BF6-D76E3EA51601}" destId="{5E701669-1B98-418E-A7E2-1F5835CD8629}" srcOrd="1" destOrd="0" presId="urn:microsoft.com/office/officeart/2008/layout/HorizontalMultiLevelHierarchy"/>
    <dgm:cxn modelId="{B1C9612B-BFC7-4C2C-BFBC-32B1360F2642}" type="presParOf" srcId="{5E701669-1B98-418E-A7E2-1F5835CD8629}" destId="{9BF13901-D45E-4BAA-B1B9-51F7689CBB46}" srcOrd="0" destOrd="0" presId="urn:microsoft.com/office/officeart/2008/layout/HorizontalMultiLevelHierarchy"/>
    <dgm:cxn modelId="{86D21AE3-9081-4871-982C-E611830AED1A}" type="presParOf" srcId="{9BF13901-D45E-4BAA-B1B9-51F7689CBB46}" destId="{074C2656-144A-4C24-99D9-753C45A17C6D}" srcOrd="0" destOrd="0" presId="urn:microsoft.com/office/officeart/2008/layout/HorizontalMultiLevelHierarchy"/>
    <dgm:cxn modelId="{0198F5B5-E808-4F35-B8F8-5563867E8B68}" type="presParOf" srcId="{5E701669-1B98-418E-A7E2-1F5835CD8629}" destId="{A7DCC735-7833-48E6-A0C7-0AB83AF9208D}" srcOrd="1" destOrd="0" presId="urn:microsoft.com/office/officeart/2008/layout/HorizontalMultiLevelHierarchy"/>
    <dgm:cxn modelId="{F442C379-2FBE-4ADC-8191-EC22E1364920}" type="presParOf" srcId="{A7DCC735-7833-48E6-A0C7-0AB83AF9208D}" destId="{1F19E4FC-23FB-4FBF-9C26-508E3C495474}" srcOrd="0" destOrd="0" presId="urn:microsoft.com/office/officeart/2008/layout/HorizontalMultiLevelHierarchy"/>
    <dgm:cxn modelId="{8F35A83A-B476-4248-B0FF-83C4D746C5E3}" type="presParOf" srcId="{A7DCC735-7833-48E6-A0C7-0AB83AF9208D}" destId="{989BE633-DAA7-446F-828E-F352CFB3F838}" srcOrd="1" destOrd="0" presId="urn:microsoft.com/office/officeart/2008/layout/HorizontalMultiLevelHierarchy"/>
    <dgm:cxn modelId="{18638A1E-8F79-4C37-8D84-9E80C0F5C94D}" type="presParOf" srcId="{5E701669-1B98-418E-A7E2-1F5835CD8629}" destId="{8CC6E96B-86A6-4747-B6AA-073CE6D1FC3E}" srcOrd="2" destOrd="0" presId="urn:microsoft.com/office/officeart/2008/layout/HorizontalMultiLevelHierarchy"/>
    <dgm:cxn modelId="{12881C1A-3A64-4DAD-BC1F-3AFDB7EC60B4}" type="presParOf" srcId="{8CC6E96B-86A6-4747-B6AA-073CE6D1FC3E}" destId="{352CC66B-F56E-4F52-B680-33DE66E6AE96}" srcOrd="0" destOrd="0" presId="urn:microsoft.com/office/officeart/2008/layout/HorizontalMultiLevelHierarchy"/>
    <dgm:cxn modelId="{F01F587D-609A-4393-A44D-980BED50CF1D}" type="presParOf" srcId="{5E701669-1B98-418E-A7E2-1F5835CD8629}" destId="{7D02ED7D-2680-4EA8-9E59-74BB2874B491}" srcOrd="3" destOrd="0" presId="urn:microsoft.com/office/officeart/2008/layout/HorizontalMultiLevelHierarchy"/>
    <dgm:cxn modelId="{61B9827C-1723-4D4E-B437-CC8AA5B795B6}" type="presParOf" srcId="{7D02ED7D-2680-4EA8-9E59-74BB2874B491}" destId="{7DC9B17B-7B21-4F5B-843E-3E47230091DB}" srcOrd="0" destOrd="0" presId="urn:microsoft.com/office/officeart/2008/layout/HorizontalMultiLevelHierarchy"/>
    <dgm:cxn modelId="{41584420-A092-467D-BAF7-BCB3DE786132}" type="presParOf" srcId="{7D02ED7D-2680-4EA8-9E59-74BB2874B491}" destId="{A934B88C-780E-423C-AAEB-F4948FEC76F8}" srcOrd="1" destOrd="0" presId="urn:microsoft.com/office/officeart/2008/layout/HorizontalMultiLevelHierarchy"/>
    <dgm:cxn modelId="{B8C499C2-40D6-49CF-B655-C3B7FC179F60}" type="presParOf" srcId="{5E701669-1B98-418E-A7E2-1F5835CD8629}" destId="{44360C60-C9C7-4F80-9CBD-39748BA16C93}" srcOrd="4" destOrd="0" presId="urn:microsoft.com/office/officeart/2008/layout/HorizontalMultiLevelHierarchy"/>
    <dgm:cxn modelId="{E6C698E1-C93B-4F29-AEFB-D377F9775220}" type="presParOf" srcId="{44360C60-C9C7-4F80-9CBD-39748BA16C93}" destId="{80F8D2BF-7F7F-42DB-9F7E-3BFABD1883CC}" srcOrd="0" destOrd="0" presId="urn:microsoft.com/office/officeart/2008/layout/HorizontalMultiLevelHierarchy"/>
    <dgm:cxn modelId="{6E29FD1F-BA0E-4914-8803-41E4F0920003}" type="presParOf" srcId="{5E701669-1B98-418E-A7E2-1F5835CD8629}" destId="{44DCEC9B-955F-43C0-B4EF-1C6853040403}" srcOrd="5" destOrd="0" presId="urn:microsoft.com/office/officeart/2008/layout/HorizontalMultiLevelHierarchy"/>
    <dgm:cxn modelId="{9E82C297-F3CF-40EE-ACE5-A1FF952BF387}" type="presParOf" srcId="{44DCEC9B-955F-43C0-B4EF-1C6853040403}" destId="{EE042BF0-CA91-47B9-A302-8BEAC322046C}" srcOrd="0" destOrd="0" presId="urn:microsoft.com/office/officeart/2008/layout/HorizontalMultiLevelHierarchy"/>
    <dgm:cxn modelId="{CFDDF1E6-963F-4B3B-B672-FACF93CB23AF}" type="presParOf" srcId="{44DCEC9B-955F-43C0-B4EF-1C6853040403}" destId="{1F23FEBC-3D11-4B7D-8BB1-4A2324CA4292}" srcOrd="1" destOrd="0" presId="urn:microsoft.com/office/officeart/2008/layout/HorizontalMultiLevelHierarchy"/>
    <dgm:cxn modelId="{8206E200-5127-4A11-AF3C-D3BCE67DA475}" type="presParOf" srcId="{5E701669-1B98-418E-A7E2-1F5835CD8629}" destId="{659F7C06-C69E-4C7D-9557-8E1749E0EE93}" srcOrd="6" destOrd="0" presId="urn:microsoft.com/office/officeart/2008/layout/HorizontalMultiLevelHierarchy"/>
    <dgm:cxn modelId="{79CD47AC-8816-4439-AF49-068FE04EBCCB}" type="presParOf" srcId="{659F7C06-C69E-4C7D-9557-8E1749E0EE93}" destId="{7303E40B-E17B-42B0-8876-6408FC982865}" srcOrd="0" destOrd="0" presId="urn:microsoft.com/office/officeart/2008/layout/HorizontalMultiLevelHierarchy"/>
    <dgm:cxn modelId="{DDD2F2A6-31B0-4EA7-AFBD-026663C49FAA}" type="presParOf" srcId="{5E701669-1B98-418E-A7E2-1F5835CD8629}" destId="{F4A28890-52F0-4379-92E7-68D795559A30}" srcOrd="7" destOrd="0" presId="urn:microsoft.com/office/officeart/2008/layout/HorizontalMultiLevelHierarchy"/>
    <dgm:cxn modelId="{990944EA-080A-4CD2-8D9B-721E06CDC214}" type="presParOf" srcId="{F4A28890-52F0-4379-92E7-68D795559A30}" destId="{51193C99-DBB4-4F3D-A0C6-62FCFD889C9D}" srcOrd="0" destOrd="0" presId="urn:microsoft.com/office/officeart/2008/layout/HorizontalMultiLevelHierarchy"/>
    <dgm:cxn modelId="{B2F4ACA9-39DF-485A-8FB2-062F5826AC72}" type="presParOf" srcId="{F4A28890-52F0-4379-92E7-68D795559A30}" destId="{4DF64C4D-DD16-4F78-9C78-BB5EEF454C1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7E6FD2-6043-43BD-A2B3-39FB3B1AD9B7}" type="doc">
      <dgm:prSet loTypeId="urn:microsoft.com/office/officeart/2005/8/layout/cycle4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187B3D0-80F9-4135-A999-15FD55D0552C}">
      <dgm:prSet phldrT="[Текст]"/>
      <dgm:spPr/>
      <dgm:t>
        <a:bodyPr/>
        <a:lstStyle/>
        <a:p>
          <a:r>
            <a:rPr lang="uk-UA" dirty="0"/>
            <a:t>Батьки</a:t>
          </a:r>
          <a:endParaRPr lang="ru-RU" dirty="0"/>
        </a:p>
      </dgm:t>
    </dgm:pt>
    <dgm:pt modelId="{F9986534-5738-4DC0-90E0-8A54F2EA2042}" type="parTrans" cxnId="{4AAAA38B-612A-4F37-B1C3-B35649E6F5FB}">
      <dgm:prSet/>
      <dgm:spPr/>
      <dgm:t>
        <a:bodyPr/>
        <a:lstStyle/>
        <a:p>
          <a:endParaRPr lang="ru-RU"/>
        </a:p>
      </dgm:t>
    </dgm:pt>
    <dgm:pt modelId="{EA57E06A-29B6-4444-B1F4-5F8A7C27328F}" type="sibTrans" cxnId="{4AAAA38B-612A-4F37-B1C3-B35649E6F5FB}">
      <dgm:prSet/>
      <dgm:spPr/>
      <dgm:t>
        <a:bodyPr/>
        <a:lstStyle/>
        <a:p>
          <a:endParaRPr lang="ru-RU"/>
        </a:p>
      </dgm:t>
    </dgm:pt>
    <dgm:pt modelId="{D0BA4013-7E8E-43B9-B65C-27968055AE2B}">
      <dgm:prSet phldrT="[Текст]" custT="1"/>
      <dgm:spPr/>
      <dgm:t>
        <a:bodyPr/>
        <a:lstStyle/>
        <a:p>
          <a:r>
            <a:rPr lang="uk-UA" sz="1800" dirty="0"/>
            <a:t>Визначення адекватних умов навчання та виховання дитини з особливими освітніми потребами</a:t>
          </a:r>
          <a:endParaRPr lang="ru-RU" sz="1800" dirty="0"/>
        </a:p>
      </dgm:t>
    </dgm:pt>
    <dgm:pt modelId="{FB1D66D8-1D77-409E-BEEE-F789061E341D}" type="parTrans" cxnId="{9AB7C9B2-2945-420D-9B6A-539B2BE3B485}">
      <dgm:prSet/>
      <dgm:spPr/>
      <dgm:t>
        <a:bodyPr/>
        <a:lstStyle/>
        <a:p>
          <a:endParaRPr lang="ru-RU"/>
        </a:p>
      </dgm:t>
    </dgm:pt>
    <dgm:pt modelId="{2F7E5EC4-3DE4-42D5-89EB-E870BBB00413}" type="sibTrans" cxnId="{9AB7C9B2-2945-420D-9B6A-539B2BE3B485}">
      <dgm:prSet/>
      <dgm:spPr/>
      <dgm:t>
        <a:bodyPr/>
        <a:lstStyle/>
        <a:p>
          <a:endParaRPr lang="ru-RU"/>
        </a:p>
      </dgm:t>
    </dgm:pt>
    <dgm:pt modelId="{77EEE409-2DDA-496E-BF79-5E5067D6F588}">
      <dgm:prSet phldrT="[Текст]"/>
      <dgm:spPr/>
      <dgm:t>
        <a:bodyPr/>
        <a:lstStyle/>
        <a:p>
          <a:r>
            <a:rPr lang="uk-UA" dirty="0"/>
            <a:t>Управління освіти</a:t>
          </a:r>
          <a:endParaRPr lang="ru-RU" dirty="0"/>
        </a:p>
      </dgm:t>
    </dgm:pt>
    <dgm:pt modelId="{D6F6A828-0939-4A1C-B3DB-38956BD13DE7}" type="parTrans" cxnId="{0F27D39A-75F9-44DE-92C2-33248DECBACA}">
      <dgm:prSet/>
      <dgm:spPr/>
      <dgm:t>
        <a:bodyPr/>
        <a:lstStyle/>
        <a:p>
          <a:endParaRPr lang="ru-RU"/>
        </a:p>
      </dgm:t>
    </dgm:pt>
    <dgm:pt modelId="{AA8C614F-BA7E-4FD4-998B-296AA6189CDA}" type="sibTrans" cxnId="{0F27D39A-75F9-44DE-92C2-33248DECBACA}">
      <dgm:prSet/>
      <dgm:spPr/>
      <dgm:t>
        <a:bodyPr/>
        <a:lstStyle/>
        <a:p>
          <a:endParaRPr lang="ru-RU"/>
        </a:p>
      </dgm:t>
    </dgm:pt>
    <dgm:pt modelId="{C389F04A-9093-453B-B1A2-86FFEB68873A}">
      <dgm:prSet phldrT="[Текст]" custT="1"/>
      <dgm:spPr/>
      <dgm:t>
        <a:bodyPr/>
        <a:lstStyle/>
        <a:p>
          <a:pPr algn="l"/>
          <a:r>
            <a:rPr lang="uk-UA" sz="1400" dirty="0"/>
            <a:t>Консультації з питань навчання дітей з ООП</a:t>
          </a:r>
          <a:endParaRPr lang="ru-RU" sz="1400" dirty="0"/>
        </a:p>
      </dgm:t>
    </dgm:pt>
    <dgm:pt modelId="{B39DA00D-A987-45B9-AF4E-329C16CE2C74}" type="parTrans" cxnId="{2A7E7364-CA69-4FBE-B707-48266E64FB1B}">
      <dgm:prSet/>
      <dgm:spPr/>
      <dgm:t>
        <a:bodyPr/>
        <a:lstStyle/>
        <a:p>
          <a:endParaRPr lang="ru-RU"/>
        </a:p>
      </dgm:t>
    </dgm:pt>
    <dgm:pt modelId="{CFBCEC39-68F4-4E87-80E6-1DEB0048D341}" type="sibTrans" cxnId="{2A7E7364-CA69-4FBE-B707-48266E64FB1B}">
      <dgm:prSet/>
      <dgm:spPr/>
      <dgm:t>
        <a:bodyPr/>
        <a:lstStyle/>
        <a:p>
          <a:endParaRPr lang="ru-RU"/>
        </a:p>
      </dgm:t>
    </dgm:pt>
    <dgm:pt modelId="{11D539CB-26FE-4147-AED7-5DB51DBC372C}">
      <dgm:prSet phldrT="[Текст]"/>
      <dgm:spPr/>
      <dgm:t>
        <a:bodyPr/>
        <a:lstStyle/>
        <a:p>
          <a:r>
            <a:rPr lang="uk-UA" dirty="0"/>
            <a:t>ПМПК</a:t>
          </a:r>
          <a:endParaRPr lang="ru-RU" dirty="0"/>
        </a:p>
      </dgm:t>
    </dgm:pt>
    <dgm:pt modelId="{11A5525D-932E-4178-8EFB-15F7007CE61C}" type="parTrans" cxnId="{460B3BCF-1964-43F9-9FE4-BE244A25B62F}">
      <dgm:prSet/>
      <dgm:spPr/>
      <dgm:t>
        <a:bodyPr/>
        <a:lstStyle/>
        <a:p>
          <a:endParaRPr lang="ru-RU"/>
        </a:p>
      </dgm:t>
    </dgm:pt>
    <dgm:pt modelId="{6DD7B577-FB7E-46D0-A8E2-C7CE041B207B}" type="sibTrans" cxnId="{460B3BCF-1964-43F9-9FE4-BE244A25B62F}">
      <dgm:prSet/>
      <dgm:spPr/>
      <dgm:t>
        <a:bodyPr/>
        <a:lstStyle/>
        <a:p>
          <a:endParaRPr lang="ru-RU"/>
        </a:p>
      </dgm:t>
    </dgm:pt>
    <dgm:pt modelId="{06AE33FB-E097-4427-A6D5-5D4F266CCEB5}">
      <dgm:prSet phldrT="[Текст]" custT="1"/>
      <dgm:spPr/>
      <dgm:t>
        <a:bodyPr lIns="0" tIns="0" rIns="0" bIns="0" anchor="t" anchorCtr="0"/>
        <a:lstStyle/>
        <a:p>
          <a:pPr algn="l"/>
          <a:r>
            <a:rPr lang="uk-UA" sz="1600" dirty="0">
              <a:latin typeface="+mn-lt"/>
            </a:rPr>
            <a:t>Визначення типу програми (згідно порушення)</a:t>
          </a:r>
          <a:endParaRPr lang="ru-RU" sz="1600" dirty="0">
            <a:latin typeface="+mn-lt"/>
          </a:endParaRPr>
        </a:p>
      </dgm:t>
    </dgm:pt>
    <dgm:pt modelId="{E808ED63-7C97-4781-93B1-56A3489AFAAD}" type="parTrans" cxnId="{A1D0E941-859F-46CD-9A4E-32E522DDC20F}">
      <dgm:prSet/>
      <dgm:spPr/>
      <dgm:t>
        <a:bodyPr/>
        <a:lstStyle/>
        <a:p>
          <a:endParaRPr lang="ru-RU"/>
        </a:p>
      </dgm:t>
    </dgm:pt>
    <dgm:pt modelId="{7598DCFF-4730-4044-82C5-CA7DA2AD79A1}" type="sibTrans" cxnId="{A1D0E941-859F-46CD-9A4E-32E522DDC20F}">
      <dgm:prSet/>
      <dgm:spPr/>
      <dgm:t>
        <a:bodyPr/>
        <a:lstStyle/>
        <a:p>
          <a:endParaRPr lang="ru-RU"/>
        </a:p>
      </dgm:t>
    </dgm:pt>
    <dgm:pt modelId="{24BF4AA3-330E-42A0-B48F-99C74C8261B1}">
      <dgm:prSet phldrT="[Текст]"/>
      <dgm:spPr/>
      <dgm:t>
        <a:bodyPr/>
        <a:lstStyle/>
        <a:p>
          <a:r>
            <a:rPr lang="uk-UA" dirty="0"/>
            <a:t>Навчальний заклад</a:t>
          </a:r>
          <a:endParaRPr lang="ru-RU" dirty="0"/>
        </a:p>
      </dgm:t>
    </dgm:pt>
    <dgm:pt modelId="{6FE7F76B-AF9A-4ED4-8699-B026370D238A}" type="parTrans" cxnId="{6245B4EE-3065-47E6-84DD-7DC24BA3651C}">
      <dgm:prSet/>
      <dgm:spPr/>
      <dgm:t>
        <a:bodyPr/>
        <a:lstStyle/>
        <a:p>
          <a:endParaRPr lang="ru-RU"/>
        </a:p>
      </dgm:t>
    </dgm:pt>
    <dgm:pt modelId="{60B89DB7-F884-41C7-8CE9-9D97B0248474}" type="sibTrans" cxnId="{6245B4EE-3065-47E6-84DD-7DC24BA3651C}">
      <dgm:prSet/>
      <dgm:spPr/>
      <dgm:t>
        <a:bodyPr/>
        <a:lstStyle/>
        <a:p>
          <a:endParaRPr lang="ru-RU"/>
        </a:p>
      </dgm:t>
    </dgm:pt>
    <dgm:pt modelId="{EF407A96-F92C-48CE-85DF-9EB7B81F78D1}">
      <dgm:prSet phldrT="[Текст]" custT="1"/>
      <dgm:spPr/>
      <dgm:t>
        <a:bodyPr/>
        <a:lstStyle/>
        <a:p>
          <a:r>
            <a:rPr lang="uk-UA" sz="1600" dirty="0"/>
            <a:t>Організація «Командного вивчення »;</a:t>
          </a:r>
          <a:endParaRPr lang="ru-RU" sz="1600" dirty="0"/>
        </a:p>
      </dgm:t>
    </dgm:pt>
    <dgm:pt modelId="{8BB43911-B862-4260-ABB3-694516E058C4}" type="parTrans" cxnId="{1DB746E1-D82C-4613-93B5-8C4C4197F0F6}">
      <dgm:prSet/>
      <dgm:spPr/>
      <dgm:t>
        <a:bodyPr/>
        <a:lstStyle/>
        <a:p>
          <a:endParaRPr lang="ru-RU"/>
        </a:p>
      </dgm:t>
    </dgm:pt>
    <dgm:pt modelId="{8A3264E2-E6B4-463E-ADFE-2728CE74AAC7}" type="sibTrans" cxnId="{1DB746E1-D82C-4613-93B5-8C4C4197F0F6}">
      <dgm:prSet/>
      <dgm:spPr/>
      <dgm:t>
        <a:bodyPr/>
        <a:lstStyle/>
        <a:p>
          <a:endParaRPr lang="ru-RU"/>
        </a:p>
      </dgm:t>
    </dgm:pt>
    <dgm:pt modelId="{EC76BCB2-B983-436C-B10A-B3AEBE7C315B}">
      <dgm:prSet phldrT="[Текст]"/>
      <dgm:spPr/>
      <dgm:t>
        <a:bodyPr/>
        <a:lstStyle/>
        <a:p>
          <a:endParaRPr lang="ru-RU" sz="800"/>
        </a:p>
      </dgm:t>
    </dgm:pt>
    <dgm:pt modelId="{043B8B43-61B8-44D5-8CB5-27F97DF5F903}" type="parTrans" cxnId="{A3190D34-1781-4007-9E8B-527F9A0D1569}">
      <dgm:prSet/>
      <dgm:spPr/>
      <dgm:t>
        <a:bodyPr/>
        <a:lstStyle/>
        <a:p>
          <a:endParaRPr lang="ru-RU"/>
        </a:p>
      </dgm:t>
    </dgm:pt>
    <dgm:pt modelId="{E5F83156-1CE8-4800-9B15-5BB76D26DAF3}" type="sibTrans" cxnId="{A3190D34-1781-4007-9E8B-527F9A0D1569}">
      <dgm:prSet/>
      <dgm:spPr/>
      <dgm:t>
        <a:bodyPr/>
        <a:lstStyle/>
        <a:p>
          <a:endParaRPr lang="ru-RU"/>
        </a:p>
      </dgm:t>
    </dgm:pt>
    <dgm:pt modelId="{843F21FA-86B8-49E1-ADBE-E996F7B95F9E}">
      <dgm:prSet phldrT="[Текст]" custT="1"/>
      <dgm:spPr/>
      <dgm:t>
        <a:bodyPr/>
        <a:lstStyle/>
        <a:p>
          <a:pPr algn="l"/>
          <a:r>
            <a:rPr lang="uk-UA" sz="1400" dirty="0"/>
            <a:t>Програми навчання для дітей з ООП</a:t>
          </a:r>
          <a:endParaRPr lang="ru-RU" sz="1400" dirty="0"/>
        </a:p>
      </dgm:t>
    </dgm:pt>
    <dgm:pt modelId="{40EFF7A1-D366-491B-B2BB-2D1261179F56}" type="parTrans" cxnId="{FBF17A64-E5FC-43B7-B6E4-8FEB405A4D8A}">
      <dgm:prSet/>
      <dgm:spPr/>
      <dgm:t>
        <a:bodyPr/>
        <a:lstStyle/>
        <a:p>
          <a:endParaRPr lang="ru-RU"/>
        </a:p>
      </dgm:t>
    </dgm:pt>
    <dgm:pt modelId="{0688964B-B856-4EA7-8E36-A7F54ED15838}" type="sibTrans" cxnId="{FBF17A64-E5FC-43B7-B6E4-8FEB405A4D8A}">
      <dgm:prSet/>
      <dgm:spPr/>
      <dgm:t>
        <a:bodyPr/>
        <a:lstStyle/>
        <a:p>
          <a:endParaRPr lang="ru-RU"/>
        </a:p>
      </dgm:t>
    </dgm:pt>
    <dgm:pt modelId="{AC760EE9-7FC8-45E0-9927-F55953AE8E94}">
      <dgm:prSet phldrT="[Текст]"/>
      <dgm:spPr/>
      <dgm:t>
        <a:bodyPr/>
        <a:lstStyle/>
        <a:p>
          <a:pPr algn="l"/>
          <a:endParaRPr lang="ru-RU" sz="800" dirty="0"/>
        </a:p>
      </dgm:t>
    </dgm:pt>
    <dgm:pt modelId="{6FC50C43-3879-4273-81EA-D413AC215E4B}" type="parTrans" cxnId="{8D0D4923-0FFF-4F87-83AB-3CEE0AEE9C33}">
      <dgm:prSet/>
      <dgm:spPr/>
      <dgm:t>
        <a:bodyPr/>
        <a:lstStyle/>
        <a:p>
          <a:endParaRPr lang="ru-RU"/>
        </a:p>
      </dgm:t>
    </dgm:pt>
    <dgm:pt modelId="{811FB5EA-064A-413A-9D34-023D4D4AAA21}" type="sibTrans" cxnId="{8D0D4923-0FFF-4F87-83AB-3CEE0AEE9C33}">
      <dgm:prSet/>
      <dgm:spPr/>
      <dgm:t>
        <a:bodyPr/>
        <a:lstStyle/>
        <a:p>
          <a:endParaRPr lang="ru-RU"/>
        </a:p>
      </dgm:t>
    </dgm:pt>
    <dgm:pt modelId="{0DAD20A0-96B5-4AC6-98B6-3D13C42544A6}">
      <dgm:prSet phldrT="[Текст]" custT="1"/>
      <dgm:spPr/>
      <dgm:t>
        <a:bodyPr/>
        <a:lstStyle/>
        <a:p>
          <a:pPr algn="l"/>
          <a:r>
            <a:rPr lang="uk-UA" sz="1400" dirty="0"/>
            <a:t>Матеріальне забезпечення освітнього процесу</a:t>
          </a:r>
          <a:endParaRPr lang="ru-RU" sz="1400" dirty="0"/>
        </a:p>
      </dgm:t>
    </dgm:pt>
    <dgm:pt modelId="{C328BC6A-9F54-4DAC-A600-92CA7B88AD30}" type="parTrans" cxnId="{9F4C1C48-5C93-4AAF-834A-11A4BCD8154E}">
      <dgm:prSet/>
      <dgm:spPr/>
      <dgm:t>
        <a:bodyPr/>
        <a:lstStyle/>
        <a:p>
          <a:endParaRPr lang="ru-RU"/>
        </a:p>
      </dgm:t>
    </dgm:pt>
    <dgm:pt modelId="{7DA96D73-A214-496E-BAE6-AEE9ACC7837A}" type="sibTrans" cxnId="{9F4C1C48-5C93-4AAF-834A-11A4BCD8154E}">
      <dgm:prSet/>
      <dgm:spPr/>
      <dgm:t>
        <a:bodyPr/>
        <a:lstStyle/>
        <a:p>
          <a:endParaRPr lang="ru-RU"/>
        </a:p>
      </dgm:t>
    </dgm:pt>
    <dgm:pt modelId="{CE077DD3-4F4F-475C-9AD0-20A6291B8F65}">
      <dgm:prSet phldrT="[Текст]" custT="1"/>
      <dgm:spPr/>
      <dgm:t>
        <a:bodyPr/>
        <a:lstStyle/>
        <a:p>
          <a:pPr algn="l"/>
          <a:r>
            <a:rPr lang="uk-UA" sz="1400" dirty="0"/>
            <a:t>Моніторинг </a:t>
          </a:r>
          <a:r>
            <a:rPr lang="uk-UA" sz="1400" dirty="0" err="1"/>
            <a:t>корекційного</a:t>
          </a:r>
          <a:r>
            <a:rPr lang="uk-UA" sz="1400" dirty="0"/>
            <a:t> процесу</a:t>
          </a:r>
          <a:endParaRPr lang="ru-RU" sz="1400" dirty="0"/>
        </a:p>
      </dgm:t>
    </dgm:pt>
    <dgm:pt modelId="{D95C30BF-FF9C-4659-AE43-F7A613D2549F}" type="parTrans" cxnId="{BE821ADD-2619-42C9-8C3B-09CE52760C7F}">
      <dgm:prSet/>
      <dgm:spPr/>
      <dgm:t>
        <a:bodyPr/>
        <a:lstStyle/>
        <a:p>
          <a:endParaRPr lang="ru-RU"/>
        </a:p>
      </dgm:t>
    </dgm:pt>
    <dgm:pt modelId="{84C8B480-DE53-43D7-8256-7BF32A51682B}" type="sibTrans" cxnId="{BE821ADD-2619-42C9-8C3B-09CE52760C7F}">
      <dgm:prSet/>
      <dgm:spPr/>
      <dgm:t>
        <a:bodyPr/>
        <a:lstStyle/>
        <a:p>
          <a:endParaRPr lang="ru-RU"/>
        </a:p>
      </dgm:t>
    </dgm:pt>
    <dgm:pt modelId="{5462589C-820F-48A0-BEF9-68478DE13F3B}">
      <dgm:prSet phldrT="[Текст]" custT="1"/>
      <dgm:spPr/>
      <dgm:t>
        <a:bodyPr lIns="0" tIns="0" rIns="0" bIns="0" anchor="t" anchorCtr="0"/>
        <a:lstStyle/>
        <a:p>
          <a:pPr algn="l"/>
          <a:r>
            <a:rPr lang="uk-UA" sz="1600" dirty="0">
              <a:latin typeface="+mn-lt"/>
            </a:rPr>
            <a:t>Консультації для батьків та педагогів;</a:t>
          </a:r>
          <a:endParaRPr lang="ru-RU" sz="1600" dirty="0">
            <a:latin typeface="+mn-lt"/>
          </a:endParaRPr>
        </a:p>
      </dgm:t>
    </dgm:pt>
    <dgm:pt modelId="{2E7672E7-5456-4CB4-92A7-014A2262CBBC}" type="parTrans" cxnId="{A6735919-E033-4761-9EAD-A9A90EEB9CB4}">
      <dgm:prSet/>
      <dgm:spPr/>
      <dgm:t>
        <a:bodyPr/>
        <a:lstStyle/>
        <a:p>
          <a:endParaRPr lang="ru-RU"/>
        </a:p>
      </dgm:t>
    </dgm:pt>
    <dgm:pt modelId="{363D50D1-CCDD-4758-A1BE-82CBC2E67B82}" type="sibTrans" cxnId="{A6735919-E033-4761-9EAD-A9A90EEB9CB4}">
      <dgm:prSet/>
      <dgm:spPr/>
      <dgm:t>
        <a:bodyPr/>
        <a:lstStyle/>
        <a:p>
          <a:endParaRPr lang="ru-RU"/>
        </a:p>
      </dgm:t>
    </dgm:pt>
    <dgm:pt modelId="{3FC95A6C-5C5C-466D-BA62-75F30FF4F175}">
      <dgm:prSet phldrT="[Текст]" custT="1"/>
      <dgm:spPr/>
      <dgm:t>
        <a:bodyPr lIns="0" tIns="0" rIns="0" bIns="0" anchor="t" anchorCtr="0"/>
        <a:lstStyle/>
        <a:p>
          <a:pPr algn="l"/>
          <a:r>
            <a:rPr lang="uk-UA" sz="1600" dirty="0">
              <a:latin typeface="+mn-lt"/>
            </a:rPr>
            <a:t>Визначення кількості </a:t>
          </a:r>
          <a:r>
            <a:rPr lang="uk-UA" sz="1600" dirty="0" err="1">
              <a:latin typeface="+mn-lt"/>
            </a:rPr>
            <a:t>корекційних</a:t>
          </a:r>
          <a:r>
            <a:rPr lang="uk-UA" sz="1600" dirty="0">
              <a:latin typeface="+mn-lt"/>
            </a:rPr>
            <a:t> годин;</a:t>
          </a:r>
          <a:endParaRPr lang="ru-RU" sz="1600" dirty="0">
            <a:latin typeface="+mn-lt"/>
          </a:endParaRPr>
        </a:p>
      </dgm:t>
    </dgm:pt>
    <dgm:pt modelId="{7F8420C6-857F-4E2F-9DB5-2B67C77FE571}" type="parTrans" cxnId="{029757A4-EDF9-48F3-A80D-65080677C352}">
      <dgm:prSet/>
      <dgm:spPr/>
      <dgm:t>
        <a:bodyPr/>
        <a:lstStyle/>
        <a:p>
          <a:endParaRPr lang="ru-RU"/>
        </a:p>
      </dgm:t>
    </dgm:pt>
    <dgm:pt modelId="{F4A62BF9-C044-45AB-B197-11E43AC7718A}" type="sibTrans" cxnId="{029757A4-EDF9-48F3-A80D-65080677C352}">
      <dgm:prSet/>
      <dgm:spPr/>
      <dgm:t>
        <a:bodyPr/>
        <a:lstStyle/>
        <a:p>
          <a:endParaRPr lang="ru-RU"/>
        </a:p>
      </dgm:t>
    </dgm:pt>
    <dgm:pt modelId="{9048BC76-A4FF-44B5-8725-762CF38196B0}">
      <dgm:prSet phldrT="[Текст]" custT="1"/>
      <dgm:spPr/>
      <dgm:t>
        <a:bodyPr lIns="0" tIns="0" rIns="0" bIns="0" anchor="t" anchorCtr="0"/>
        <a:lstStyle/>
        <a:p>
          <a:pPr algn="l"/>
          <a:endParaRPr lang="ru-RU" sz="1600" dirty="0"/>
        </a:p>
      </dgm:t>
    </dgm:pt>
    <dgm:pt modelId="{AA7DFCE6-3339-4C6C-8E28-07AF93274ECA}" type="parTrans" cxnId="{F109BF6C-4DC0-4029-8A91-9C9E0A0DA1C1}">
      <dgm:prSet/>
      <dgm:spPr/>
      <dgm:t>
        <a:bodyPr/>
        <a:lstStyle/>
        <a:p>
          <a:endParaRPr lang="ru-RU"/>
        </a:p>
      </dgm:t>
    </dgm:pt>
    <dgm:pt modelId="{54591BB5-73E5-4EB1-AA34-7DFA0C467F05}" type="sibTrans" cxnId="{F109BF6C-4DC0-4029-8A91-9C9E0A0DA1C1}">
      <dgm:prSet/>
      <dgm:spPr/>
      <dgm:t>
        <a:bodyPr/>
        <a:lstStyle/>
        <a:p>
          <a:endParaRPr lang="ru-RU"/>
        </a:p>
      </dgm:t>
    </dgm:pt>
    <dgm:pt modelId="{FABC0AF7-B5B4-48AD-A740-591EB37CA7BE}">
      <dgm:prSet phldrT="[Текст]" custT="1"/>
      <dgm:spPr/>
      <dgm:t>
        <a:bodyPr lIns="0" tIns="0" rIns="0" bIns="0" anchor="t" anchorCtr="0"/>
        <a:lstStyle/>
        <a:p>
          <a:pPr algn="l"/>
          <a:r>
            <a:rPr lang="uk-UA" sz="1600" dirty="0">
              <a:latin typeface="+mn-lt"/>
            </a:rPr>
            <a:t>моніторинг</a:t>
          </a:r>
          <a:endParaRPr lang="ru-RU" sz="1600" dirty="0">
            <a:latin typeface="+mn-lt"/>
          </a:endParaRPr>
        </a:p>
      </dgm:t>
    </dgm:pt>
    <dgm:pt modelId="{ADEC10EF-02F7-4401-8421-FF91EC88EBF0}" type="parTrans" cxnId="{72529402-7E7D-4739-B40D-351D412EEA37}">
      <dgm:prSet/>
      <dgm:spPr/>
      <dgm:t>
        <a:bodyPr/>
        <a:lstStyle/>
        <a:p>
          <a:endParaRPr lang="ru-RU"/>
        </a:p>
      </dgm:t>
    </dgm:pt>
    <dgm:pt modelId="{4586192A-973D-4C59-A0B8-1DBDEE1FE531}" type="sibTrans" cxnId="{72529402-7E7D-4739-B40D-351D412EEA37}">
      <dgm:prSet/>
      <dgm:spPr/>
      <dgm:t>
        <a:bodyPr/>
        <a:lstStyle/>
        <a:p>
          <a:endParaRPr lang="ru-RU"/>
        </a:p>
      </dgm:t>
    </dgm:pt>
    <dgm:pt modelId="{D0FE0BE1-1187-4E03-A9E6-14DCDF0DE437}">
      <dgm:prSet phldrT="[Текст]" custT="1"/>
      <dgm:spPr/>
      <dgm:t>
        <a:bodyPr/>
        <a:lstStyle/>
        <a:p>
          <a:r>
            <a:rPr lang="uk-UA" sz="1600" dirty="0"/>
            <a:t>Створення ІНП;</a:t>
          </a:r>
          <a:endParaRPr lang="ru-RU" sz="1600" dirty="0"/>
        </a:p>
      </dgm:t>
    </dgm:pt>
    <dgm:pt modelId="{52F5DA45-A6D9-46B3-8647-B3A4A6E74BA6}" type="parTrans" cxnId="{2765EC7A-E648-4287-AFCF-6443E4003A89}">
      <dgm:prSet/>
      <dgm:spPr/>
      <dgm:t>
        <a:bodyPr/>
        <a:lstStyle/>
        <a:p>
          <a:endParaRPr lang="ru-RU"/>
        </a:p>
      </dgm:t>
    </dgm:pt>
    <dgm:pt modelId="{415D41CA-3E26-40E2-9A01-8371C0660654}" type="sibTrans" cxnId="{2765EC7A-E648-4287-AFCF-6443E4003A89}">
      <dgm:prSet/>
      <dgm:spPr/>
      <dgm:t>
        <a:bodyPr/>
        <a:lstStyle/>
        <a:p>
          <a:endParaRPr lang="ru-RU"/>
        </a:p>
      </dgm:t>
    </dgm:pt>
    <dgm:pt modelId="{6087D9B9-BEFD-490B-AB86-1BA479876D52}">
      <dgm:prSet phldrT="[Текст]" custT="1"/>
      <dgm:spPr/>
      <dgm:t>
        <a:bodyPr/>
        <a:lstStyle/>
        <a:p>
          <a:r>
            <a:rPr lang="uk-UA" sz="1600" dirty="0"/>
            <a:t>Модифікація та адаптація навчального процесу;</a:t>
          </a:r>
          <a:endParaRPr lang="ru-RU" sz="1600" dirty="0"/>
        </a:p>
      </dgm:t>
    </dgm:pt>
    <dgm:pt modelId="{D83AC3F5-83D9-4910-BACF-76F46AF7FAFE}" type="parTrans" cxnId="{AE0C9146-38D6-4F99-A123-C8ECEC0B9808}">
      <dgm:prSet/>
      <dgm:spPr/>
      <dgm:t>
        <a:bodyPr/>
        <a:lstStyle/>
        <a:p>
          <a:endParaRPr lang="ru-RU"/>
        </a:p>
      </dgm:t>
    </dgm:pt>
    <dgm:pt modelId="{ED14A010-1F26-495D-B183-37CE8ACADB66}" type="sibTrans" cxnId="{AE0C9146-38D6-4F99-A123-C8ECEC0B9808}">
      <dgm:prSet/>
      <dgm:spPr/>
      <dgm:t>
        <a:bodyPr/>
        <a:lstStyle/>
        <a:p>
          <a:endParaRPr lang="ru-RU"/>
        </a:p>
      </dgm:t>
    </dgm:pt>
    <dgm:pt modelId="{DDEEE660-6F96-47A3-AEBB-6056BD82FF67}">
      <dgm:prSet phldrT="[Текст]" custT="1"/>
      <dgm:spPr/>
      <dgm:t>
        <a:bodyPr/>
        <a:lstStyle/>
        <a:p>
          <a:r>
            <a:rPr lang="uk-UA" sz="1600" dirty="0"/>
            <a:t>Супровід;</a:t>
          </a:r>
          <a:endParaRPr lang="ru-RU" sz="1600" dirty="0"/>
        </a:p>
      </dgm:t>
    </dgm:pt>
    <dgm:pt modelId="{E4339CE5-43AA-4F57-819D-E143A8480004}" type="parTrans" cxnId="{3AE797C5-0496-40CE-AE74-196DEA8C1A2C}">
      <dgm:prSet/>
      <dgm:spPr/>
      <dgm:t>
        <a:bodyPr/>
        <a:lstStyle/>
        <a:p>
          <a:endParaRPr lang="ru-RU"/>
        </a:p>
      </dgm:t>
    </dgm:pt>
    <dgm:pt modelId="{84A7A734-1E66-4E7C-A1CC-510316682200}" type="sibTrans" cxnId="{3AE797C5-0496-40CE-AE74-196DEA8C1A2C}">
      <dgm:prSet/>
      <dgm:spPr/>
      <dgm:t>
        <a:bodyPr/>
        <a:lstStyle/>
        <a:p>
          <a:endParaRPr lang="ru-RU"/>
        </a:p>
      </dgm:t>
    </dgm:pt>
    <dgm:pt modelId="{DD19C526-995F-4A28-A261-471726698BEA}">
      <dgm:prSet phldrT="[Текст]" custT="1"/>
      <dgm:spPr/>
      <dgm:t>
        <a:bodyPr/>
        <a:lstStyle/>
        <a:p>
          <a:r>
            <a:rPr lang="uk-UA" sz="1400" dirty="0"/>
            <a:t>Моніторинг.</a:t>
          </a:r>
          <a:endParaRPr lang="ru-RU" sz="1400" dirty="0"/>
        </a:p>
      </dgm:t>
    </dgm:pt>
    <dgm:pt modelId="{3DA41BA1-FBA4-49C9-882F-D2393AFBE1A2}" type="parTrans" cxnId="{5E0C71D2-1CBE-45E9-B3CC-BD0151A9D55A}">
      <dgm:prSet/>
      <dgm:spPr/>
      <dgm:t>
        <a:bodyPr/>
        <a:lstStyle/>
        <a:p>
          <a:endParaRPr lang="ru-RU"/>
        </a:p>
      </dgm:t>
    </dgm:pt>
    <dgm:pt modelId="{79301757-4598-4309-B9B8-2C19B178A758}" type="sibTrans" cxnId="{5E0C71D2-1CBE-45E9-B3CC-BD0151A9D55A}">
      <dgm:prSet/>
      <dgm:spPr/>
      <dgm:t>
        <a:bodyPr/>
        <a:lstStyle/>
        <a:p>
          <a:endParaRPr lang="ru-RU"/>
        </a:p>
      </dgm:t>
    </dgm:pt>
    <dgm:pt modelId="{3524C1A6-81E6-4230-8D07-D705B8AB3DEC}" type="pres">
      <dgm:prSet presAssocID="{C37E6FD2-6043-43BD-A2B3-39FB3B1AD9B7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079ABF88-AC77-4900-BA79-3362AFE6CEDC}" type="pres">
      <dgm:prSet presAssocID="{C37E6FD2-6043-43BD-A2B3-39FB3B1AD9B7}" presName="children" presStyleCnt="0"/>
      <dgm:spPr/>
    </dgm:pt>
    <dgm:pt modelId="{4621D2A0-584F-406A-9566-004BB45148A8}" type="pres">
      <dgm:prSet presAssocID="{C37E6FD2-6043-43BD-A2B3-39FB3B1AD9B7}" presName="child1group" presStyleCnt="0"/>
      <dgm:spPr/>
    </dgm:pt>
    <dgm:pt modelId="{567F3503-2F83-43F2-8875-3884D4219248}" type="pres">
      <dgm:prSet presAssocID="{C37E6FD2-6043-43BD-A2B3-39FB3B1AD9B7}" presName="child1" presStyleLbl="bgAcc1" presStyleIdx="0" presStyleCnt="4" custScaleX="110058" custScaleY="124556" custLinFactNeighborX="-19189" custLinFactNeighborY="30031"/>
      <dgm:spPr/>
    </dgm:pt>
    <dgm:pt modelId="{FF1AFC83-29AF-4604-95F7-A68F378CCC0A}" type="pres">
      <dgm:prSet presAssocID="{C37E6FD2-6043-43BD-A2B3-39FB3B1AD9B7}" presName="child1Text" presStyleLbl="bgAcc1" presStyleIdx="0" presStyleCnt="4">
        <dgm:presLayoutVars>
          <dgm:bulletEnabled val="1"/>
        </dgm:presLayoutVars>
      </dgm:prSet>
      <dgm:spPr/>
    </dgm:pt>
    <dgm:pt modelId="{9E3D009B-F395-4DB3-BC91-A10D21A15896}" type="pres">
      <dgm:prSet presAssocID="{C37E6FD2-6043-43BD-A2B3-39FB3B1AD9B7}" presName="child2group" presStyleCnt="0"/>
      <dgm:spPr/>
    </dgm:pt>
    <dgm:pt modelId="{6B40442B-DAAC-4C8E-8371-37DCD1E46A43}" type="pres">
      <dgm:prSet presAssocID="{C37E6FD2-6043-43BD-A2B3-39FB3B1AD9B7}" presName="child2" presStyleLbl="bgAcc1" presStyleIdx="1" presStyleCnt="4" custScaleX="106610" custScaleY="131417" custLinFactNeighborX="28179" custLinFactNeighborY="32233"/>
      <dgm:spPr/>
    </dgm:pt>
    <dgm:pt modelId="{71E482CC-748E-468E-9DE7-9CFEFB730A27}" type="pres">
      <dgm:prSet presAssocID="{C37E6FD2-6043-43BD-A2B3-39FB3B1AD9B7}" presName="child2Text" presStyleLbl="bgAcc1" presStyleIdx="1" presStyleCnt="4">
        <dgm:presLayoutVars>
          <dgm:bulletEnabled val="1"/>
        </dgm:presLayoutVars>
      </dgm:prSet>
      <dgm:spPr/>
    </dgm:pt>
    <dgm:pt modelId="{8FF96391-E9A6-452A-8188-1AADA0142B58}" type="pres">
      <dgm:prSet presAssocID="{C37E6FD2-6043-43BD-A2B3-39FB3B1AD9B7}" presName="child3group" presStyleCnt="0"/>
      <dgm:spPr/>
    </dgm:pt>
    <dgm:pt modelId="{CDDC47B1-DAA2-4759-8D39-B97CFDE7996D}" type="pres">
      <dgm:prSet presAssocID="{C37E6FD2-6043-43BD-A2B3-39FB3B1AD9B7}" presName="child3" presStyleLbl="bgAcc1" presStyleIdx="2" presStyleCnt="4" custScaleX="105131" custScaleY="190053" custLinFactNeighborX="22594" custLinFactNeighborY="-14739"/>
      <dgm:spPr/>
    </dgm:pt>
    <dgm:pt modelId="{871CEE37-8ABA-4261-BE24-FB86431ABBB2}" type="pres">
      <dgm:prSet presAssocID="{C37E6FD2-6043-43BD-A2B3-39FB3B1AD9B7}" presName="child3Text" presStyleLbl="bgAcc1" presStyleIdx="2" presStyleCnt="4">
        <dgm:presLayoutVars>
          <dgm:bulletEnabled val="1"/>
        </dgm:presLayoutVars>
      </dgm:prSet>
      <dgm:spPr/>
    </dgm:pt>
    <dgm:pt modelId="{213C2BF6-18A5-46CC-92C5-60A3E937F147}" type="pres">
      <dgm:prSet presAssocID="{C37E6FD2-6043-43BD-A2B3-39FB3B1AD9B7}" presName="child4group" presStyleCnt="0"/>
      <dgm:spPr/>
    </dgm:pt>
    <dgm:pt modelId="{B1B4C953-343C-4A51-847F-7FD1D14EA418}" type="pres">
      <dgm:prSet presAssocID="{C37E6FD2-6043-43BD-A2B3-39FB3B1AD9B7}" presName="child4" presStyleLbl="bgAcc1" presStyleIdx="3" presStyleCnt="4" custScaleX="118323" custScaleY="188527" custLinFactNeighborX="-19957" custLinFactNeighborY="-17837"/>
      <dgm:spPr/>
    </dgm:pt>
    <dgm:pt modelId="{7F4A8A51-C65B-457C-8C66-1BC2FE5BA45D}" type="pres">
      <dgm:prSet presAssocID="{C37E6FD2-6043-43BD-A2B3-39FB3B1AD9B7}" presName="child4Text" presStyleLbl="bgAcc1" presStyleIdx="3" presStyleCnt="4">
        <dgm:presLayoutVars>
          <dgm:bulletEnabled val="1"/>
        </dgm:presLayoutVars>
      </dgm:prSet>
      <dgm:spPr/>
    </dgm:pt>
    <dgm:pt modelId="{3B00E4BF-D63B-4ABA-9EDE-4C31BF34A58E}" type="pres">
      <dgm:prSet presAssocID="{C37E6FD2-6043-43BD-A2B3-39FB3B1AD9B7}" presName="childPlaceholder" presStyleCnt="0"/>
      <dgm:spPr/>
    </dgm:pt>
    <dgm:pt modelId="{79ABC1A2-E58F-49BE-AB7A-36D673C5DB3A}" type="pres">
      <dgm:prSet presAssocID="{C37E6FD2-6043-43BD-A2B3-39FB3B1AD9B7}" presName="circle" presStyleCnt="0"/>
      <dgm:spPr/>
    </dgm:pt>
    <dgm:pt modelId="{19B62F7D-E5E2-4756-A493-1717A3C80CCC}" type="pres">
      <dgm:prSet presAssocID="{C37E6FD2-6043-43BD-A2B3-39FB3B1AD9B7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49BDF677-C247-4808-A210-D054505CAE80}" type="pres">
      <dgm:prSet presAssocID="{C37E6FD2-6043-43BD-A2B3-39FB3B1AD9B7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A2D49A48-8731-4B89-BCC0-8EBEEA389C26}" type="pres">
      <dgm:prSet presAssocID="{C37E6FD2-6043-43BD-A2B3-39FB3B1AD9B7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C20F4FA9-A87E-48AB-8C21-6A576F2FD3E2}" type="pres">
      <dgm:prSet presAssocID="{C37E6FD2-6043-43BD-A2B3-39FB3B1AD9B7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FF0EC12B-586A-4342-AE86-86E720BD65EF}" type="pres">
      <dgm:prSet presAssocID="{C37E6FD2-6043-43BD-A2B3-39FB3B1AD9B7}" presName="quadrantPlaceholder" presStyleCnt="0"/>
      <dgm:spPr/>
    </dgm:pt>
    <dgm:pt modelId="{DD55DD1A-66D7-41B7-B0B0-6AC0AE3743A7}" type="pres">
      <dgm:prSet presAssocID="{C37E6FD2-6043-43BD-A2B3-39FB3B1AD9B7}" presName="center1" presStyleLbl="fgShp" presStyleIdx="0" presStyleCnt="2" custLinFactY="-58035" custLinFactNeighborX="-1219" custLinFactNeighborY="-100000"/>
      <dgm:spPr/>
    </dgm:pt>
    <dgm:pt modelId="{53C6D72C-1738-4255-B071-BFA71EB06378}" type="pres">
      <dgm:prSet presAssocID="{C37E6FD2-6043-43BD-A2B3-39FB3B1AD9B7}" presName="center2" presStyleLbl="fgShp" presStyleIdx="1" presStyleCnt="2" custLinFactY="58441" custLinFactNeighborX="-1219" custLinFactNeighborY="100000"/>
      <dgm:spPr/>
    </dgm:pt>
  </dgm:ptLst>
  <dgm:cxnLst>
    <dgm:cxn modelId="{72529402-7E7D-4739-B40D-351D412EEA37}" srcId="{11D539CB-26FE-4147-AED7-5DB51DBC372C}" destId="{FABC0AF7-B5B4-48AD-A740-591EB37CA7BE}" srcOrd="3" destOrd="0" parTransId="{ADEC10EF-02F7-4401-8421-FF91EC88EBF0}" sibTransId="{4586192A-973D-4C59-A0B8-1DBDEE1FE531}"/>
    <dgm:cxn modelId="{008CF003-C4DD-494F-A639-F88972181486}" type="presOf" srcId="{843F21FA-86B8-49E1-ADBE-E996F7B95F9E}" destId="{6B40442B-DAAC-4C8E-8371-37DCD1E46A43}" srcOrd="0" destOrd="1" presId="urn:microsoft.com/office/officeart/2005/8/layout/cycle4"/>
    <dgm:cxn modelId="{E1092705-8BCD-45AC-A084-B117F5177681}" type="presOf" srcId="{D0BA4013-7E8E-43B9-B65C-27968055AE2B}" destId="{567F3503-2F83-43F2-8875-3884D4219248}" srcOrd="0" destOrd="0" presId="urn:microsoft.com/office/officeart/2005/8/layout/cycle4"/>
    <dgm:cxn modelId="{6891D10D-AA48-45B3-BCFE-DF5F7F254130}" type="presOf" srcId="{24BF4AA3-330E-42A0-B48F-99C74C8261B1}" destId="{C20F4FA9-A87E-48AB-8C21-6A576F2FD3E2}" srcOrd="0" destOrd="0" presId="urn:microsoft.com/office/officeart/2005/8/layout/cycle4"/>
    <dgm:cxn modelId="{F0B4FC11-17A9-4820-9EB6-C2B83F0C86C5}" type="presOf" srcId="{EC76BCB2-B983-436C-B10A-B3AEBE7C315B}" destId="{FF1AFC83-29AF-4604-95F7-A68F378CCC0A}" srcOrd="1" destOrd="1" presId="urn:microsoft.com/office/officeart/2005/8/layout/cycle4"/>
    <dgm:cxn modelId="{A6735919-E033-4761-9EAD-A9A90EEB9CB4}" srcId="{11D539CB-26FE-4147-AED7-5DB51DBC372C}" destId="{5462589C-820F-48A0-BEF9-68478DE13F3B}" srcOrd="1" destOrd="0" parTransId="{2E7672E7-5456-4CB4-92A7-014A2262CBBC}" sibTransId="{363D50D1-CCDD-4758-A1BE-82CBC2E67B82}"/>
    <dgm:cxn modelId="{D8D6CF1E-F27E-44EC-913C-7A860EC401C8}" type="presOf" srcId="{EF407A96-F92C-48CE-85DF-9EB7B81F78D1}" destId="{7F4A8A51-C65B-457C-8C66-1BC2FE5BA45D}" srcOrd="1" destOrd="0" presId="urn:microsoft.com/office/officeart/2005/8/layout/cycle4"/>
    <dgm:cxn modelId="{2A2EF31E-1B29-4129-9B34-31CB28CAA0CC}" type="presOf" srcId="{0DAD20A0-96B5-4AC6-98B6-3D13C42544A6}" destId="{6B40442B-DAAC-4C8E-8371-37DCD1E46A43}" srcOrd="0" destOrd="2" presId="urn:microsoft.com/office/officeart/2005/8/layout/cycle4"/>
    <dgm:cxn modelId="{859CFA1E-9661-4435-9A1A-96C35B93522E}" type="presOf" srcId="{DD19C526-995F-4A28-A261-471726698BEA}" destId="{7F4A8A51-C65B-457C-8C66-1BC2FE5BA45D}" srcOrd="1" destOrd="4" presId="urn:microsoft.com/office/officeart/2005/8/layout/cycle4"/>
    <dgm:cxn modelId="{8D0D4923-0FFF-4F87-83AB-3CEE0AEE9C33}" srcId="{77EEE409-2DDA-496E-BF79-5E5067D6F588}" destId="{AC760EE9-7FC8-45E0-9927-F55953AE8E94}" srcOrd="4" destOrd="0" parTransId="{6FC50C43-3879-4273-81EA-D413AC215E4B}" sibTransId="{811FB5EA-064A-413A-9D34-023D4D4AAA21}"/>
    <dgm:cxn modelId="{C1965D24-3A6C-41BA-A714-839BF5D6C9F6}" type="presOf" srcId="{CE077DD3-4F4F-475C-9AD0-20A6291B8F65}" destId="{71E482CC-748E-468E-9DE7-9CFEFB730A27}" srcOrd="1" destOrd="3" presId="urn:microsoft.com/office/officeart/2005/8/layout/cycle4"/>
    <dgm:cxn modelId="{291DFF2A-073D-4A5C-AD25-ED7772C94982}" type="presOf" srcId="{EF407A96-F92C-48CE-85DF-9EB7B81F78D1}" destId="{B1B4C953-343C-4A51-847F-7FD1D14EA418}" srcOrd="0" destOrd="0" presId="urn:microsoft.com/office/officeart/2005/8/layout/cycle4"/>
    <dgm:cxn modelId="{54B1182C-0D5B-4825-BD13-4C2223DC018E}" type="presOf" srcId="{843F21FA-86B8-49E1-ADBE-E996F7B95F9E}" destId="{71E482CC-748E-468E-9DE7-9CFEFB730A27}" srcOrd="1" destOrd="1" presId="urn:microsoft.com/office/officeart/2005/8/layout/cycle4"/>
    <dgm:cxn modelId="{6D37D42E-2096-47C6-B780-BF6F27AAA158}" type="presOf" srcId="{C389F04A-9093-453B-B1A2-86FFEB68873A}" destId="{71E482CC-748E-468E-9DE7-9CFEFB730A27}" srcOrd="1" destOrd="0" presId="urn:microsoft.com/office/officeart/2005/8/layout/cycle4"/>
    <dgm:cxn modelId="{54B82630-D6F1-4DE5-A742-52DC6740A97C}" type="presOf" srcId="{DD19C526-995F-4A28-A261-471726698BEA}" destId="{B1B4C953-343C-4A51-847F-7FD1D14EA418}" srcOrd="0" destOrd="4" presId="urn:microsoft.com/office/officeart/2005/8/layout/cycle4"/>
    <dgm:cxn modelId="{A3190D34-1781-4007-9E8B-527F9A0D1569}" srcId="{C187B3D0-80F9-4135-A999-15FD55D0552C}" destId="{EC76BCB2-B983-436C-B10A-B3AEBE7C315B}" srcOrd="1" destOrd="0" parTransId="{043B8B43-61B8-44D5-8CB5-27F97DF5F903}" sibTransId="{E5F83156-1CE8-4800-9B15-5BB76D26DAF3}"/>
    <dgm:cxn modelId="{6722DC36-466D-42D2-A90C-9035A8413750}" type="presOf" srcId="{DDEEE660-6F96-47A3-AEBB-6056BD82FF67}" destId="{7F4A8A51-C65B-457C-8C66-1BC2FE5BA45D}" srcOrd="1" destOrd="3" presId="urn:microsoft.com/office/officeart/2005/8/layout/cycle4"/>
    <dgm:cxn modelId="{D21AB937-611E-4162-8258-19D53FD82E36}" type="presOf" srcId="{06AE33FB-E097-4427-A6D5-5D4F266CCEB5}" destId="{871CEE37-8ABA-4261-BE24-FB86431ABBB2}" srcOrd="1" destOrd="0" presId="urn:microsoft.com/office/officeart/2005/8/layout/cycle4"/>
    <dgm:cxn modelId="{C3877838-00E0-47FD-92F0-E93AAEBF748F}" type="presOf" srcId="{EC76BCB2-B983-436C-B10A-B3AEBE7C315B}" destId="{567F3503-2F83-43F2-8875-3884D4219248}" srcOrd="0" destOrd="1" presId="urn:microsoft.com/office/officeart/2005/8/layout/cycle4"/>
    <dgm:cxn modelId="{7038BE39-2D89-433C-853C-F3BCB95F4A6E}" type="presOf" srcId="{DDEEE660-6F96-47A3-AEBB-6056BD82FF67}" destId="{B1B4C953-343C-4A51-847F-7FD1D14EA418}" srcOrd="0" destOrd="3" presId="urn:microsoft.com/office/officeart/2005/8/layout/cycle4"/>
    <dgm:cxn modelId="{824E2D3A-403B-4302-92AB-FA318C4CFDC5}" type="presOf" srcId="{06AE33FB-E097-4427-A6D5-5D4F266CCEB5}" destId="{CDDC47B1-DAA2-4759-8D39-B97CFDE7996D}" srcOrd="0" destOrd="0" presId="urn:microsoft.com/office/officeart/2005/8/layout/cycle4"/>
    <dgm:cxn modelId="{29EAB23A-BB77-477A-BE6D-C69547D1CD3B}" type="presOf" srcId="{9048BC76-A4FF-44B5-8725-762CF38196B0}" destId="{CDDC47B1-DAA2-4759-8D39-B97CFDE7996D}" srcOrd="0" destOrd="4" presId="urn:microsoft.com/office/officeart/2005/8/layout/cycle4"/>
    <dgm:cxn modelId="{7F94E640-20A4-4225-AE49-8C880AD3CBE8}" type="presOf" srcId="{C389F04A-9093-453B-B1A2-86FFEB68873A}" destId="{6B40442B-DAAC-4C8E-8371-37DCD1E46A43}" srcOrd="0" destOrd="0" presId="urn:microsoft.com/office/officeart/2005/8/layout/cycle4"/>
    <dgm:cxn modelId="{20023A41-82FC-4B5D-BCDD-1A0CB7464862}" type="presOf" srcId="{D0BA4013-7E8E-43B9-B65C-27968055AE2B}" destId="{FF1AFC83-29AF-4604-95F7-A68F378CCC0A}" srcOrd="1" destOrd="0" presId="urn:microsoft.com/office/officeart/2005/8/layout/cycle4"/>
    <dgm:cxn modelId="{A1D0E941-859F-46CD-9A4E-32E522DDC20F}" srcId="{11D539CB-26FE-4147-AED7-5DB51DBC372C}" destId="{06AE33FB-E097-4427-A6D5-5D4F266CCEB5}" srcOrd="0" destOrd="0" parTransId="{E808ED63-7C97-4781-93B1-56A3489AFAAD}" sibTransId="{7598DCFF-4730-4044-82C5-CA7DA2AD79A1}"/>
    <dgm:cxn modelId="{E1DF5843-B424-44B6-B6E9-6A89E9D3FF4A}" type="presOf" srcId="{6087D9B9-BEFD-490B-AB86-1BA479876D52}" destId="{B1B4C953-343C-4A51-847F-7FD1D14EA418}" srcOrd="0" destOrd="2" presId="urn:microsoft.com/office/officeart/2005/8/layout/cycle4"/>
    <dgm:cxn modelId="{435F2C44-5B0A-4AAC-81CD-FF5385DF4FAD}" type="presOf" srcId="{C37E6FD2-6043-43BD-A2B3-39FB3B1AD9B7}" destId="{3524C1A6-81E6-4230-8D07-D705B8AB3DEC}" srcOrd="0" destOrd="0" presId="urn:microsoft.com/office/officeart/2005/8/layout/cycle4"/>
    <dgm:cxn modelId="{AE0C9146-38D6-4F99-A123-C8ECEC0B9808}" srcId="{24BF4AA3-330E-42A0-B48F-99C74C8261B1}" destId="{6087D9B9-BEFD-490B-AB86-1BA479876D52}" srcOrd="2" destOrd="0" parTransId="{D83AC3F5-83D9-4910-BACF-76F46AF7FAFE}" sibTransId="{ED14A010-1F26-495D-B183-37CE8ACADB66}"/>
    <dgm:cxn modelId="{D6FCD047-E91B-4626-8EC8-1410487192C8}" type="presOf" srcId="{0DAD20A0-96B5-4AC6-98B6-3D13C42544A6}" destId="{71E482CC-748E-468E-9DE7-9CFEFB730A27}" srcOrd="1" destOrd="2" presId="urn:microsoft.com/office/officeart/2005/8/layout/cycle4"/>
    <dgm:cxn modelId="{9F4C1C48-5C93-4AAF-834A-11A4BCD8154E}" srcId="{77EEE409-2DDA-496E-BF79-5E5067D6F588}" destId="{0DAD20A0-96B5-4AC6-98B6-3D13C42544A6}" srcOrd="2" destOrd="0" parTransId="{C328BC6A-9F54-4DAC-A600-92CA7B88AD30}" sibTransId="{7DA96D73-A214-496E-BAE6-AEE9ACC7837A}"/>
    <dgm:cxn modelId="{2A7E7364-CA69-4FBE-B707-48266E64FB1B}" srcId="{77EEE409-2DDA-496E-BF79-5E5067D6F588}" destId="{C389F04A-9093-453B-B1A2-86FFEB68873A}" srcOrd="0" destOrd="0" parTransId="{B39DA00D-A987-45B9-AF4E-329C16CE2C74}" sibTransId="{CFBCEC39-68F4-4E87-80E6-1DEB0048D341}"/>
    <dgm:cxn modelId="{FBF17A64-E5FC-43B7-B6E4-8FEB405A4D8A}" srcId="{77EEE409-2DDA-496E-BF79-5E5067D6F588}" destId="{843F21FA-86B8-49E1-ADBE-E996F7B95F9E}" srcOrd="1" destOrd="0" parTransId="{40EFF7A1-D366-491B-B2BB-2D1261179F56}" sibTransId="{0688964B-B856-4EA7-8E36-A7F54ED15838}"/>
    <dgm:cxn modelId="{0D18AE6A-09BF-41F3-A674-DB7B816D1920}" type="presOf" srcId="{3FC95A6C-5C5C-466D-BA62-75F30FF4F175}" destId="{871CEE37-8ABA-4261-BE24-FB86431ABBB2}" srcOrd="1" destOrd="2" presId="urn:microsoft.com/office/officeart/2005/8/layout/cycle4"/>
    <dgm:cxn modelId="{9BF2686B-3518-4FFD-B842-19435C3B8B0D}" type="presOf" srcId="{9048BC76-A4FF-44B5-8725-762CF38196B0}" destId="{871CEE37-8ABA-4261-BE24-FB86431ABBB2}" srcOrd="1" destOrd="4" presId="urn:microsoft.com/office/officeart/2005/8/layout/cycle4"/>
    <dgm:cxn modelId="{F109BF6C-4DC0-4029-8A91-9C9E0A0DA1C1}" srcId="{11D539CB-26FE-4147-AED7-5DB51DBC372C}" destId="{9048BC76-A4FF-44B5-8725-762CF38196B0}" srcOrd="4" destOrd="0" parTransId="{AA7DFCE6-3339-4C6C-8E28-07AF93274ECA}" sibTransId="{54591BB5-73E5-4EB1-AA34-7DFA0C467F05}"/>
    <dgm:cxn modelId="{FD48B57A-930A-457D-88C3-2BA394BFF50C}" type="presOf" srcId="{77EEE409-2DDA-496E-BF79-5E5067D6F588}" destId="{49BDF677-C247-4808-A210-D054505CAE80}" srcOrd="0" destOrd="0" presId="urn:microsoft.com/office/officeart/2005/8/layout/cycle4"/>
    <dgm:cxn modelId="{2765EC7A-E648-4287-AFCF-6443E4003A89}" srcId="{24BF4AA3-330E-42A0-B48F-99C74C8261B1}" destId="{D0FE0BE1-1187-4E03-A9E6-14DCDF0DE437}" srcOrd="1" destOrd="0" parTransId="{52F5DA45-A6D9-46B3-8647-B3A4A6E74BA6}" sibTransId="{415D41CA-3E26-40E2-9A01-8371C0660654}"/>
    <dgm:cxn modelId="{4AAAA38B-612A-4F37-B1C3-B35649E6F5FB}" srcId="{C37E6FD2-6043-43BD-A2B3-39FB3B1AD9B7}" destId="{C187B3D0-80F9-4135-A999-15FD55D0552C}" srcOrd="0" destOrd="0" parTransId="{F9986534-5738-4DC0-90E0-8A54F2EA2042}" sibTransId="{EA57E06A-29B6-4444-B1F4-5F8A7C27328F}"/>
    <dgm:cxn modelId="{E0A8A690-356C-4A37-BBCF-A6FC6BCD5BD8}" type="presOf" srcId="{FABC0AF7-B5B4-48AD-A740-591EB37CA7BE}" destId="{CDDC47B1-DAA2-4759-8D39-B97CFDE7996D}" srcOrd="0" destOrd="3" presId="urn:microsoft.com/office/officeart/2005/8/layout/cycle4"/>
    <dgm:cxn modelId="{7CF4E491-9A68-4D27-B19D-05D76DF56345}" type="presOf" srcId="{C187B3D0-80F9-4135-A999-15FD55D0552C}" destId="{19B62F7D-E5E2-4756-A493-1717A3C80CCC}" srcOrd="0" destOrd="0" presId="urn:microsoft.com/office/officeart/2005/8/layout/cycle4"/>
    <dgm:cxn modelId="{0F27D39A-75F9-44DE-92C2-33248DECBACA}" srcId="{C37E6FD2-6043-43BD-A2B3-39FB3B1AD9B7}" destId="{77EEE409-2DDA-496E-BF79-5E5067D6F588}" srcOrd="1" destOrd="0" parTransId="{D6F6A828-0939-4A1C-B3DB-38956BD13DE7}" sibTransId="{AA8C614F-BA7E-4FD4-998B-296AA6189CDA}"/>
    <dgm:cxn modelId="{9DD56FA2-4891-41E4-AC64-C97C8B2F441D}" type="presOf" srcId="{D0FE0BE1-1187-4E03-A9E6-14DCDF0DE437}" destId="{7F4A8A51-C65B-457C-8C66-1BC2FE5BA45D}" srcOrd="1" destOrd="1" presId="urn:microsoft.com/office/officeart/2005/8/layout/cycle4"/>
    <dgm:cxn modelId="{3BCB57A3-6D57-4408-9F5E-7F22FC419867}" type="presOf" srcId="{5462589C-820F-48A0-BEF9-68478DE13F3B}" destId="{CDDC47B1-DAA2-4759-8D39-B97CFDE7996D}" srcOrd="0" destOrd="1" presId="urn:microsoft.com/office/officeart/2005/8/layout/cycle4"/>
    <dgm:cxn modelId="{029757A4-EDF9-48F3-A80D-65080677C352}" srcId="{11D539CB-26FE-4147-AED7-5DB51DBC372C}" destId="{3FC95A6C-5C5C-466D-BA62-75F30FF4F175}" srcOrd="2" destOrd="0" parTransId="{7F8420C6-857F-4E2F-9DB5-2B67C77FE571}" sibTransId="{F4A62BF9-C044-45AB-B197-11E43AC7718A}"/>
    <dgm:cxn modelId="{6C8833AB-C777-4656-AA13-093E749D1F46}" type="presOf" srcId="{5462589C-820F-48A0-BEF9-68478DE13F3B}" destId="{871CEE37-8ABA-4261-BE24-FB86431ABBB2}" srcOrd="1" destOrd="1" presId="urn:microsoft.com/office/officeart/2005/8/layout/cycle4"/>
    <dgm:cxn modelId="{9AB7C9B2-2945-420D-9B6A-539B2BE3B485}" srcId="{C187B3D0-80F9-4135-A999-15FD55D0552C}" destId="{D0BA4013-7E8E-43B9-B65C-27968055AE2B}" srcOrd="0" destOrd="0" parTransId="{FB1D66D8-1D77-409E-BEEE-F789061E341D}" sibTransId="{2F7E5EC4-3DE4-42D5-89EB-E870BBB00413}"/>
    <dgm:cxn modelId="{D24F65B9-C930-46D6-972F-C92CD19C0A67}" type="presOf" srcId="{AC760EE9-7FC8-45E0-9927-F55953AE8E94}" destId="{6B40442B-DAAC-4C8E-8371-37DCD1E46A43}" srcOrd="0" destOrd="4" presId="urn:microsoft.com/office/officeart/2005/8/layout/cycle4"/>
    <dgm:cxn modelId="{3AE797C5-0496-40CE-AE74-196DEA8C1A2C}" srcId="{24BF4AA3-330E-42A0-B48F-99C74C8261B1}" destId="{DDEEE660-6F96-47A3-AEBB-6056BD82FF67}" srcOrd="3" destOrd="0" parTransId="{E4339CE5-43AA-4F57-819D-E143A8480004}" sibTransId="{84A7A734-1E66-4E7C-A1CC-510316682200}"/>
    <dgm:cxn modelId="{460B3BCF-1964-43F9-9FE4-BE244A25B62F}" srcId="{C37E6FD2-6043-43BD-A2B3-39FB3B1AD9B7}" destId="{11D539CB-26FE-4147-AED7-5DB51DBC372C}" srcOrd="2" destOrd="0" parTransId="{11A5525D-932E-4178-8EFB-15F7007CE61C}" sibTransId="{6DD7B577-FB7E-46D0-A8E2-C7CE041B207B}"/>
    <dgm:cxn modelId="{5E0C71D2-1CBE-45E9-B3CC-BD0151A9D55A}" srcId="{24BF4AA3-330E-42A0-B48F-99C74C8261B1}" destId="{DD19C526-995F-4A28-A261-471726698BEA}" srcOrd="4" destOrd="0" parTransId="{3DA41BA1-FBA4-49C9-882F-D2393AFBE1A2}" sibTransId="{79301757-4598-4309-B9B8-2C19B178A758}"/>
    <dgm:cxn modelId="{617199D7-AEA4-404F-A6D3-0F1D029A152F}" type="presOf" srcId="{D0FE0BE1-1187-4E03-A9E6-14DCDF0DE437}" destId="{B1B4C953-343C-4A51-847F-7FD1D14EA418}" srcOrd="0" destOrd="1" presId="urn:microsoft.com/office/officeart/2005/8/layout/cycle4"/>
    <dgm:cxn modelId="{BE821ADD-2619-42C9-8C3B-09CE52760C7F}" srcId="{77EEE409-2DDA-496E-BF79-5E5067D6F588}" destId="{CE077DD3-4F4F-475C-9AD0-20A6291B8F65}" srcOrd="3" destOrd="0" parTransId="{D95C30BF-FF9C-4659-AE43-F7A613D2549F}" sibTransId="{84C8B480-DE53-43D7-8256-7BF32A51682B}"/>
    <dgm:cxn modelId="{B19104DF-581D-4D9B-BE66-C503565DE49A}" type="presOf" srcId="{FABC0AF7-B5B4-48AD-A740-591EB37CA7BE}" destId="{871CEE37-8ABA-4261-BE24-FB86431ABBB2}" srcOrd="1" destOrd="3" presId="urn:microsoft.com/office/officeart/2005/8/layout/cycle4"/>
    <dgm:cxn modelId="{1DB746E1-D82C-4613-93B5-8C4C4197F0F6}" srcId="{24BF4AA3-330E-42A0-B48F-99C74C8261B1}" destId="{EF407A96-F92C-48CE-85DF-9EB7B81F78D1}" srcOrd="0" destOrd="0" parTransId="{8BB43911-B862-4260-ABB3-694516E058C4}" sibTransId="{8A3264E2-E6B4-463E-ADFE-2728CE74AAC7}"/>
    <dgm:cxn modelId="{6245B4EE-3065-47E6-84DD-7DC24BA3651C}" srcId="{C37E6FD2-6043-43BD-A2B3-39FB3B1AD9B7}" destId="{24BF4AA3-330E-42A0-B48F-99C74C8261B1}" srcOrd="3" destOrd="0" parTransId="{6FE7F76B-AF9A-4ED4-8699-B026370D238A}" sibTransId="{60B89DB7-F884-41C7-8CE9-9D97B0248474}"/>
    <dgm:cxn modelId="{CB91F6F8-A7DA-479D-BC81-D2AECDFDDBD0}" type="presOf" srcId="{6087D9B9-BEFD-490B-AB86-1BA479876D52}" destId="{7F4A8A51-C65B-457C-8C66-1BC2FE5BA45D}" srcOrd="1" destOrd="2" presId="urn:microsoft.com/office/officeart/2005/8/layout/cycle4"/>
    <dgm:cxn modelId="{BA2CF8F8-59B7-4B0F-A683-375A089C7A14}" type="presOf" srcId="{11D539CB-26FE-4147-AED7-5DB51DBC372C}" destId="{A2D49A48-8731-4B89-BCC0-8EBEEA389C26}" srcOrd="0" destOrd="0" presId="urn:microsoft.com/office/officeart/2005/8/layout/cycle4"/>
    <dgm:cxn modelId="{600E98F9-7F3E-4994-99B1-6F7196064D18}" type="presOf" srcId="{CE077DD3-4F4F-475C-9AD0-20A6291B8F65}" destId="{6B40442B-DAAC-4C8E-8371-37DCD1E46A43}" srcOrd="0" destOrd="3" presId="urn:microsoft.com/office/officeart/2005/8/layout/cycle4"/>
    <dgm:cxn modelId="{A0F631FB-C205-4698-9E33-583513DD98AD}" type="presOf" srcId="{AC760EE9-7FC8-45E0-9927-F55953AE8E94}" destId="{71E482CC-748E-468E-9DE7-9CFEFB730A27}" srcOrd="1" destOrd="4" presId="urn:microsoft.com/office/officeart/2005/8/layout/cycle4"/>
    <dgm:cxn modelId="{9783F6FB-07B7-46C2-A001-351E799B4513}" type="presOf" srcId="{3FC95A6C-5C5C-466D-BA62-75F30FF4F175}" destId="{CDDC47B1-DAA2-4759-8D39-B97CFDE7996D}" srcOrd="0" destOrd="2" presId="urn:microsoft.com/office/officeart/2005/8/layout/cycle4"/>
    <dgm:cxn modelId="{136BD9FC-02DD-4257-937A-38DA8E8B0327}" type="presParOf" srcId="{3524C1A6-81E6-4230-8D07-D705B8AB3DEC}" destId="{079ABF88-AC77-4900-BA79-3362AFE6CEDC}" srcOrd="0" destOrd="0" presId="urn:microsoft.com/office/officeart/2005/8/layout/cycle4"/>
    <dgm:cxn modelId="{6F12E15A-163A-450F-BD14-69DFBA57FEBF}" type="presParOf" srcId="{079ABF88-AC77-4900-BA79-3362AFE6CEDC}" destId="{4621D2A0-584F-406A-9566-004BB45148A8}" srcOrd="0" destOrd="0" presId="urn:microsoft.com/office/officeart/2005/8/layout/cycle4"/>
    <dgm:cxn modelId="{CEF89477-F884-47F5-AD57-A720C01AE397}" type="presParOf" srcId="{4621D2A0-584F-406A-9566-004BB45148A8}" destId="{567F3503-2F83-43F2-8875-3884D4219248}" srcOrd="0" destOrd="0" presId="urn:microsoft.com/office/officeart/2005/8/layout/cycle4"/>
    <dgm:cxn modelId="{E868F1D3-004D-4D3F-A7EE-35294FC74890}" type="presParOf" srcId="{4621D2A0-584F-406A-9566-004BB45148A8}" destId="{FF1AFC83-29AF-4604-95F7-A68F378CCC0A}" srcOrd="1" destOrd="0" presId="urn:microsoft.com/office/officeart/2005/8/layout/cycle4"/>
    <dgm:cxn modelId="{9A4E5963-E891-4AEE-9C84-2DEE9CAD55EC}" type="presParOf" srcId="{079ABF88-AC77-4900-BA79-3362AFE6CEDC}" destId="{9E3D009B-F395-4DB3-BC91-A10D21A15896}" srcOrd="1" destOrd="0" presId="urn:microsoft.com/office/officeart/2005/8/layout/cycle4"/>
    <dgm:cxn modelId="{FC4547D1-BEB0-46CA-BFAB-61E5976174A7}" type="presParOf" srcId="{9E3D009B-F395-4DB3-BC91-A10D21A15896}" destId="{6B40442B-DAAC-4C8E-8371-37DCD1E46A43}" srcOrd="0" destOrd="0" presId="urn:microsoft.com/office/officeart/2005/8/layout/cycle4"/>
    <dgm:cxn modelId="{0E9A96FE-D0C2-4294-9164-C23AFECC3C91}" type="presParOf" srcId="{9E3D009B-F395-4DB3-BC91-A10D21A15896}" destId="{71E482CC-748E-468E-9DE7-9CFEFB730A27}" srcOrd="1" destOrd="0" presId="urn:microsoft.com/office/officeart/2005/8/layout/cycle4"/>
    <dgm:cxn modelId="{5A4040BE-A471-4A4D-A327-A36B2AA709F5}" type="presParOf" srcId="{079ABF88-AC77-4900-BA79-3362AFE6CEDC}" destId="{8FF96391-E9A6-452A-8188-1AADA0142B58}" srcOrd="2" destOrd="0" presId="urn:microsoft.com/office/officeart/2005/8/layout/cycle4"/>
    <dgm:cxn modelId="{38CA03DF-F524-434D-BFDA-D432D3B88609}" type="presParOf" srcId="{8FF96391-E9A6-452A-8188-1AADA0142B58}" destId="{CDDC47B1-DAA2-4759-8D39-B97CFDE7996D}" srcOrd="0" destOrd="0" presId="urn:microsoft.com/office/officeart/2005/8/layout/cycle4"/>
    <dgm:cxn modelId="{9D4EE5DA-7DA4-46BB-AF02-E8D66A17E584}" type="presParOf" srcId="{8FF96391-E9A6-452A-8188-1AADA0142B58}" destId="{871CEE37-8ABA-4261-BE24-FB86431ABBB2}" srcOrd="1" destOrd="0" presId="urn:microsoft.com/office/officeart/2005/8/layout/cycle4"/>
    <dgm:cxn modelId="{84ADEB8B-F66A-4FB1-B36D-C25BBF79F294}" type="presParOf" srcId="{079ABF88-AC77-4900-BA79-3362AFE6CEDC}" destId="{213C2BF6-18A5-46CC-92C5-60A3E937F147}" srcOrd="3" destOrd="0" presId="urn:microsoft.com/office/officeart/2005/8/layout/cycle4"/>
    <dgm:cxn modelId="{BE060A73-1074-4B34-AA6F-9A83E9760536}" type="presParOf" srcId="{213C2BF6-18A5-46CC-92C5-60A3E937F147}" destId="{B1B4C953-343C-4A51-847F-7FD1D14EA418}" srcOrd="0" destOrd="0" presId="urn:microsoft.com/office/officeart/2005/8/layout/cycle4"/>
    <dgm:cxn modelId="{56AA6FD0-257F-425D-A3C5-600593DFB42A}" type="presParOf" srcId="{213C2BF6-18A5-46CC-92C5-60A3E937F147}" destId="{7F4A8A51-C65B-457C-8C66-1BC2FE5BA45D}" srcOrd="1" destOrd="0" presId="urn:microsoft.com/office/officeart/2005/8/layout/cycle4"/>
    <dgm:cxn modelId="{9AA06B89-B662-48F4-8570-36FCCD47E7FE}" type="presParOf" srcId="{079ABF88-AC77-4900-BA79-3362AFE6CEDC}" destId="{3B00E4BF-D63B-4ABA-9EDE-4C31BF34A58E}" srcOrd="4" destOrd="0" presId="urn:microsoft.com/office/officeart/2005/8/layout/cycle4"/>
    <dgm:cxn modelId="{60047B9B-95BA-40C2-8E92-DCB850F55F4B}" type="presParOf" srcId="{3524C1A6-81E6-4230-8D07-D705B8AB3DEC}" destId="{79ABC1A2-E58F-49BE-AB7A-36D673C5DB3A}" srcOrd="1" destOrd="0" presId="urn:microsoft.com/office/officeart/2005/8/layout/cycle4"/>
    <dgm:cxn modelId="{7E0B6711-2A35-47CC-A8B2-D2DEBA059D2B}" type="presParOf" srcId="{79ABC1A2-E58F-49BE-AB7A-36D673C5DB3A}" destId="{19B62F7D-E5E2-4756-A493-1717A3C80CCC}" srcOrd="0" destOrd="0" presId="urn:microsoft.com/office/officeart/2005/8/layout/cycle4"/>
    <dgm:cxn modelId="{9B3F5CA2-2594-4939-8C67-E2E8A65A48FB}" type="presParOf" srcId="{79ABC1A2-E58F-49BE-AB7A-36D673C5DB3A}" destId="{49BDF677-C247-4808-A210-D054505CAE80}" srcOrd="1" destOrd="0" presId="urn:microsoft.com/office/officeart/2005/8/layout/cycle4"/>
    <dgm:cxn modelId="{B96A6EB0-59B4-415D-A262-BB80EEFF028A}" type="presParOf" srcId="{79ABC1A2-E58F-49BE-AB7A-36D673C5DB3A}" destId="{A2D49A48-8731-4B89-BCC0-8EBEEA389C26}" srcOrd="2" destOrd="0" presId="urn:microsoft.com/office/officeart/2005/8/layout/cycle4"/>
    <dgm:cxn modelId="{87CEE350-86EE-41E3-9242-DBADCE48B8F3}" type="presParOf" srcId="{79ABC1A2-E58F-49BE-AB7A-36D673C5DB3A}" destId="{C20F4FA9-A87E-48AB-8C21-6A576F2FD3E2}" srcOrd="3" destOrd="0" presId="urn:microsoft.com/office/officeart/2005/8/layout/cycle4"/>
    <dgm:cxn modelId="{826C3A86-1121-41C7-B3C8-C5DBB79FB9A0}" type="presParOf" srcId="{79ABC1A2-E58F-49BE-AB7A-36D673C5DB3A}" destId="{FF0EC12B-586A-4342-AE86-86E720BD65EF}" srcOrd="4" destOrd="0" presId="urn:microsoft.com/office/officeart/2005/8/layout/cycle4"/>
    <dgm:cxn modelId="{7DDB492E-BB94-4A1D-BCAD-D8B47C375A19}" type="presParOf" srcId="{3524C1A6-81E6-4230-8D07-D705B8AB3DEC}" destId="{DD55DD1A-66D7-41B7-B0B0-6AC0AE3743A7}" srcOrd="2" destOrd="0" presId="urn:microsoft.com/office/officeart/2005/8/layout/cycle4"/>
    <dgm:cxn modelId="{B402A82A-9EEB-4D26-8E86-615EDB5A2CF7}" type="presParOf" srcId="{3524C1A6-81E6-4230-8D07-D705B8AB3DEC}" destId="{53C6D72C-1738-4255-B071-BFA71EB06378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4D9847-61C7-439F-83C3-1E812F9EC7D9}" type="doc">
      <dgm:prSet loTypeId="urn:microsoft.com/office/officeart/2005/8/layout/cycle5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40D6238F-41EB-4740-8CA9-3444E725513D}">
      <dgm:prSet phldrT="[Текст]" custT="1"/>
      <dgm:spPr/>
      <dgm:t>
        <a:bodyPr/>
        <a:lstStyle/>
        <a:p>
          <a:r>
            <a:rPr lang="uk-UA" sz="1600" dirty="0"/>
            <a:t>Витяг</a:t>
          </a:r>
          <a:r>
            <a:rPr lang="uk-UA" sz="1600" baseline="0" dirty="0"/>
            <a:t> ПМПК </a:t>
          </a:r>
        </a:p>
        <a:p>
          <a:r>
            <a:rPr lang="uk-UA" sz="1600" baseline="0" dirty="0" err="1"/>
            <a:t>-тип</a:t>
          </a:r>
          <a:r>
            <a:rPr lang="uk-UA" sz="1600" baseline="0" dirty="0"/>
            <a:t> програми</a:t>
          </a:r>
        </a:p>
        <a:p>
          <a:r>
            <a:rPr lang="uk-UA" sz="1600" baseline="0" dirty="0" err="1"/>
            <a:t>-кількість</a:t>
          </a:r>
          <a:r>
            <a:rPr lang="uk-UA" sz="1600" baseline="0" dirty="0"/>
            <a:t> </a:t>
          </a:r>
          <a:r>
            <a:rPr lang="uk-UA" sz="1600" baseline="0" dirty="0" err="1"/>
            <a:t>корекційних</a:t>
          </a:r>
          <a:r>
            <a:rPr lang="uk-UA" sz="1600" baseline="0" dirty="0"/>
            <a:t> годин</a:t>
          </a:r>
          <a:endParaRPr lang="ru-RU" sz="1600" dirty="0"/>
        </a:p>
      </dgm:t>
    </dgm:pt>
    <dgm:pt modelId="{C06A81FF-42A6-469A-8FFA-9F434D23F31D}" type="parTrans" cxnId="{1D76FB17-19C2-4CC7-8855-BE0B59C3558C}">
      <dgm:prSet/>
      <dgm:spPr/>
      <dgm:t>
        <a:bodyPr/>
        <a:lstStyle/>
        <a:p>
          <a:endParaRPr lang="ru-RU"/>
        </a:p>
      </dgm:t>
    </dgm:pt>
    <dgm:pt modelId="{0C8D86D7-9418-4FAD-97B2-4039AA972C2A}" type="sibTrans" cxnId="{1D76FB17-19C2-4CC7-8855-BE0B59C3558C}">
      <dgm:prSet/>
      <dgm:spPr/>
      <dgm:t>
        <a:bodyPr/>
        <a:lstStyle/>
        <a:p>
          <a:endParaRPr lang="ru-RU"/>
        </a:p>
      </dgm:t>
    </dgm:pt>
    <dgm:pt modelId="{3B2D015E-EF5B-4777-91F5-50E62D264F91}">
      <dgm:prSet phldrT="[Текст]" custT="1"/>
      <dgm:spPr/>
      <dgm:t>
        <a:bodyPr/>
        <a:lstStyle/>
        <a:p>
          <a:pPr algn="ctr"/>
          <a:r>
            <a:rPr lang="uk-UA" sz="1600" dirty="0"/>
            <a:t>«Командний підхід»:</a:t>
          </a:r>
        </a:p>
        <a:p>
          <a:pPr algn="l"/>
          <a:r>
            <a:rPr lang="uk-UA" sz="1600" dirty="0" err="1"/>
            <a:t>-сурдопедагог</a:t>
          </a:r>
          <a:r>
            <a:rPr lang="uk-UA" sz="1600" dirty="0"/>
            <a:t>, логопед, психолог, </a:t>
          </a:r>
          <a:r>
            <a:rPr lang="uk-UA" sz="1600" dirty="0" err="1"/>
            <a:t>соц.педагог</a:t>
          </a:r>
          <a:r>
            <a:rPr lang="uk-UA" sz="1600" dirty="0"/>
            <a:t>,  вчителі, асистент  діагностують  дитину </a:t>
          </a:r>
          <a:endParaRPr lang="ru-RU" sz="1600" dirty="0"/>
        </a:p>
      </dgm:t>
    </dgm:pt>
    <dgm:pt modelId="{E1D25509-107E-43F9-9410-31EBCD148557}" type="parTrans" cxnId="{641F9788-A2E2-4092-AA1A-4D1AFC258B7D}">
      <dgm:prSet/>
      <dgm:spPr/>
      <dgm:t>
        <a:bodyPr/>
        <a:lstStyle/>
        <a:p>
          <a:endParaRPr lang="ru-RU"/>
        </a:p>
      </dgm:t>
    </dgm:pt>
    <dgm:pt modelId="{C14B43AC-5C0A-4189-9765-DC42E4D6A812}" type="sibTrans" cxnId="{641F9788-A2E2-4092-AA1A-4D1AFC258B7D}">
      <dgm:prSet/>
      <dgm:spPr/>
      <dgm:t>
        <a:bodyPr/>
        <a:lstStyle/>
        <a:p>
          <a:endParaRPr lang="ru-RU"/>
        </a:p>
      </dgm:t>
    </dgm:pt>
    <dgm:pt modelId="{4DAC4B4A-7FCF-4309-A128-E668C92D3C68}">
      <dgm:prSet phldrT="[Текст]" custT="1"/>
      <dgm:spPr/>
      <dgm:t>
        <a:bodyPr/>
        <a:lstStyle/>
        <a:p>
          <a:r>
            <a:rPr lang="uk-UA" sz="1600" dirty="0">
              <a:latin typeface="+mn-lt"/>
            </a:rPr>
            <a:t>Інклюзивне навчання</a:t>
          </a:r>
        </a:p>
        <a:p>
          <a:r>
            <a:rPr lang="uk-UA" sz="1600" dirty="0">
              <a:latin typeface="+mn-lt"/>
            </a:rPr>
            <a:t>(</a:t>
          </a:r>
          <a:r>
            <a:rPr lang="uk-UA" sz="1600" dirty="0" err="1">
              <a:latin typeface="+mn-lt"/>
            </a:rPr>
            <a:t>портфоліо</a:t>
          </a:r>
          <a:r>
            <a:rPr lang="uk-UA" sz="1600" dirty="0">
              <a:latin typeface="+mn-lt"/>
            </a:rPr>
            <a:t>)</a:t>
          </a:r>
          <a:endParaRPr lang="ru-RU" sz="1600" dirty="0">
            <a:latin typeface="+mn-lt"/>
          </a:endParaRPr>
        </a:p>
      </dgm:t>
    </dgm:pt>
    <dgm:pt modelId="{96FD39B6-18C8-4660-9EAF-21F15AF095EB}" type="parTrans" cxnId="{3223D5D6-13A8-4EF1-9696-35E7ADC31298}">
      <dgm:prSet/>
      <dgm:spPr/>
      <dgm:t>
        <a:bodyPr/>
        <a:lstStyle/>
        <a:p>
          <a:endParaRPr lang="ru-RU"/>
        </a:p>
      </dgm:t>
    </dgm:pt>
    <dgm:pt modelId="{43B7D45E-32C3-4264-8B50-10FD45B32362}" type="sibTrans" cxnId="{3223D5D6-13A8-4EF1-9696-35E7ADC31298}">
      <dgm:prSet/>
      <dgm:spPr/>
      <dgm:t>
        <a:bodyPr/>
        <a:lstStyle/>
        <a:p>
          <a:endParaRPr lang="ru-RU"/>
        </a:p>
      </dgm:t>
    </dgm:pt>
    <dgm:pt modelId="{F3CDCD8E-7A44-4481-A275-7A0EAD3C1CD8}">
      <dgm:prSet phldrT="[Текст]" custT="1"/>
      <dgm:spPr/>
      <dgm:t>
        <a:bodyPr/>
        <a:lstStyle/>
        <a:p>
          <a:r>
            <a:rPr lang="uk-UA" sz="1600" dirty="0"/>
            <a:t>Моніторинг </a:t>
          </a:r>
        </a:p>
        <a:p>
          <a:r>
            <a:rPr lang="uk-UA" sz="1600" dirty="0"/>
            <a:t>( в кінці І семестру)</a:t>
          </a:r>
          <a:endParaRPr lang="ru-RU" sz="1600" dirty="0"/>
        </a:p>
      </dgm:t>
    </dgm:pt>
    <dgm:pt modelId="{42252E36-0878-4EB8-845F-F2CA39C2F9BB}" type="parTrans" cxnId="{12EF1EA2-DF44-47EE-A62B-50C71EFCBF74}">
      <dgm:prSet/>
      <dgm:spPr/>
      <dgm:t>
        <a:bodyPr/>
        <a:lstStyle/>
        <a:p>
          <a:endParaRPr lang="ru-RU"/>
        </a:p>
      </dgm:t>
    </dgm:pt>
    <dgm:pt modelId="{F877FC6D-CCE1-42BC-84C2-AFC701C8ECF1}" type="sibTrans" cxnId="{12EF1EA2-DF44-47EE-A62B-50C71EFCBF74}">
      <dgm:prSet/>
      <dgm:spPr/>
      <dgm:t>
        <a:bodyPr/>
        <a:lstStyle/>
        <a:p>
          <a:endParaRPr lang="ru-RU"/>
        </a:p>
      </dgm:t>
    </dgm:pt>
    <dgm:pt modelId="{0B61F947-8D79-433A-AD66-523B0E911951}">
      <dgm:prSet phldrT="[Текст]"/>
      <dgm:spPr/>
      <dgm:t>
        <a:bodyPr/>
        <a:lstStyle/>
        <a:p>
          <a:r>
            <a:rPr lang="uk-UA" dirty="0"/>
            <a:t>Інклюзивне навчання</a:t>
          </a:r>
        </a:p>
        <a:p>
          <a:r>
            <a:rPr lang="uk-UA" dirty="0">
              <a:latin typeface="+mn-lt"/>
            </a:rPr>
            <a:t>(</a:t>
          </a:r>
          <a:r>
            <a:rPr lang="uk-UA" dirty="0" err="1">
              <a:latin typeface="+mn-lt"/>
            </a:rPr>
            <a:t>портфоліо</a:t>
          </a:r>
          <a:r>
            <a:rPr lang="uk-UA" dirty="0">
              <a:latin typeface="+mn-lt"/>
            </a:rPr>
            <a:t>)</a:t>
          </a:r>
          <a:endParaRPr lang="ru-RU" dirty="0"/>
        </a:p>
      </dgm:t>
    </dgm:pt>
    <dgm:pt modelId="{70F0C510-941B-413E-B5D7-CB3C1DE7FB01}" type="parTrans" cxnId="{33CBE75F-AC86-4244-B8D1-C8CDFE95D575}">
      <dgm:prSet/>
      <dgm:spPr/>
      <dgm:t>
        <a:bodyPr/>
        <a:lstStyle/>
        <a:p>
          <a:endParaRPr lang="ru-RU"/>
        </a:p>
      </dgm:t>
    </dgm:pt>
    <dgm:pt modelId="{504D11E0-C3B6-4984-9A36-ADB7EB19728B}" type="sibTrans" cxnId="{33CBE75F-AC86-4244-B8D1-C8CDFE95D575}">
      <dgm:prSet/>
      <dgm:spPr/>
      <dgm:t>
        <a:bodyPr/>
        <a:lstStyle/>
        <a:p>
          <a:endParaRPr lang="ru-RU"/>
        </a:p>
      </dgm:t>
    </dgm:pt>
    <dgm:pt modelId="{01E737B1-3E36-4DAD-A7E2-75134549017D}">
      <dgm:prSet/>
      <dgm:spPr/>
      <dgm:t>
        <a:bodyPr/>
        <a:lstStyle/>
        <a:p>
          <a:r>
            <a:rPr lang="uk-UA" dirty="0"/>
            <a:t>Складання та підписання батьками ІНП</a:t>
          </a:r>
          <a:endParaRPr lang="ru-RU" dirty="0"/>
        </a:p>
      </dgm:t>
    </dgm:pt>
    <dgm:pt modelId="{57528BE2-3200-43FF-A262-0F054ABA7589}" type="parTrans" cxnId="{2D9329AB-926E-4C75-98AE-E11F3172BC56}">
      <dgm:prSet/>
      <dgm:spPr/>
      <dgm:t>
        <a:bodyPr/>
        <a:lstStyle/>
        <a:p>
          <a:endParaRPr lang="ru-RU"/>
        </a:p>
      </dgm:t>
    </dgm:pt>
    <dgm:pt modelId="{22B5015D-3E2B-4380-98AB-F23B873EED2B}" type="sibTrans" cxnId="{2D9329AB-926E-4C75-98AE-E11F3172BC56}">
      <dgm:prSet/>
      <dgm:spPr/>
      <dgm:t>
        <a:bodyPr/>
        <a:lstStyle/>
        <a:p>
          <a:endParaRPr lang="ru-RU"/>
        </a:p>
      </dgm:t>
    </dgm:pt>
    <dgm:pt modelId="{96993A5E-A49E-48B6-8FE1-C3E8BB4C264D}">
      <dgm:prSet/>
      <dgm:spPr/>
      <dgm:t>
        <a:bodyPr/>
        <a:lstStyle/>
        <a:p>
          <a:r>
            <a:rPr lang="uk-UA" dirty="0"/>
            <a:t>Моніторинг                       (в кінці ІІ семестру)</a:t>
          </a:r>
          <a:endParaRPr lang="ru-RU" dirty="0"/>
        </a:p>
      </dgm:t>
    </dgm:pt>
    <dgm:pt modelId="{92B1F0CD-0ABC-4EB6-9A16-C4741AB0602A}" type="parTrans" cxnId="{A91FAA11-C02A-4C45-AA51-9570C20400BA}">
      <dgm:prSet/>
      <dgm:spPr/>
      <dgm:t>
        <a:bodyPr/>
        <a:lstStyle/>
        <a:p>
          <a:endParaRPr lang="ru-RU"/>
        </a:p>
      </dgm:t>
    </dgm:pt>
    <dgm:pt modelId="{E644A6BD-C4D0-4E49-988E-C45266575294}" type="sibTrans" cxnId="{A91FAA11-C02A-4C45-AA51-9570C20400BA}">
      <dgm:prSet/>
      <dgm:spPr/>
      <dgm:t>
        <a:bodyPr/>
        <a:lstStyle/>
        <a:p>
          <a:endParaRPr lang="ru-RU"/>
        </a:p>
      </dgm:t>
    </dgm:pt>
    <dgm:pt modelId="{731E3FCD-3AED-4EDB-8737-2CC6DB2CFA5E}" type="pres">
      <dgm:prSet presAssocID="{E44D9847-61C7-439F-83C3-1E812F9EC7D9}" presName="cycle" presStyleCnt="0">
        <dgm:presLayoutVars>
          <dgm:dir/>
          <dgm:resizeHandles val="exact"/>
        </dgm:presLayoutVars>
      </dgm:prSet>
      <dgm:spPr/>
    </dgm:pt>
    <dgm:pt modelId="{94BB8514-35F6-4F45-8A19-5469196ED3C7}" type="pres">
      <dgm:prSet presAssocID="{40D6238F-41EB-4740-8CA9-3444E725513D}" presName="node" presStyleLbl="node1" presStyleIdx="0" presStyleCnt="7" custScaleX="290509">
        <dgm:presLayoutVars>
          <dgm:bulletEnabled val="1"/>
        </dgm:presLayoutVars>
      </dgm:prSet>
      <dgm:spPr/>
    </dgm:pt>
    <dgm:pt modelId="{F0BE1911-5AF5-4CD1-B328-32FFF023E151}" type="pres">
      <dgm:prSet presAssocID="{40D6238F-41EB-4740-8CA9-3444E725513D}" presName="spNode" presStyleCnt="0"/>
      <dgm:spPr/>
    </dgm:pt>
    <dgm:pt modelId="{EC0B7D9C-511D-47AE-962E-490419783039}" type="pres">
      <dgm:prSet presAssocID="{0C8D86D7-9418-4FAD-97B2-4039AA972C2A}" presName="sibTrans" presStyleLbl="sibTrans1D1" presStyleIdx="0" presStyleCnt="7"/>
      <dgm:spPr/>
    </dgm:pt>
    <dgm:pt modelId="{5BE1EC99-6B25-460A-952D-A8164BAC5424}" type="pres">
      <dgm:prSet presAssocID="{3B2D015E-EF5B-4777-91F5-50E62D264F91}" presName="node" presStyleLbl="node1" presStyleIdx="1" presStyleCnt="7" custScaleX="258249" custScaleY="124694" custRadScaleRad="117116" custRadScaleInc="56077">
        <dgm:presLayoutVars>
          <dgm:bulletEnabled val="1"/>
        </dgm:presLayoutVars>
      </dgm:prSet>
      <dgm:spPr/>
    </dgm:pt>
    <dgm:pt modelId="{0AA72DE0-3434-4774-9DE0-64700BE9D4B5}" type="pres">
      <dgm:prSet presAssocID="{3B2D015E-EF5B-4777-91F5-50E62D264F91}" presName="spNode" presStyleCnt="0"/>
      <dgm:spPr/>
    </dgm:pt>
    <dgm:pt modelId="{131D64BC-5D99-4EA3-B1EB-F04EA0DA7ADE}" type="pres">
      <dgm:prSet presAssocID="{C14B43AC-5C0A-4189-9765-DC42E4D6A812}" presName="sibTrans" presStyleLbl="sibTrans1D1" presStyleIdx="1" presStyleCnt="7"/>
      <dgm:spPr/>
    </dgm:pt>
    <dgm:pt modelId="{674E24AF-93D6-438C-A613-0F43A7595378}" type="pres">
      <dgm:prSet presAssocID="{01E737B1-3E36-4DAD-A7E2-75134549017D}" presName="node" presStyleLbl="node1" presStyleIdx="2" presStyleCnt="7" custScaleX="234391" custRadScaleRad="127341" custRadScaleInc="-43668">
        <dgm:presLayoutVars>
          <dgm:bulletEnabled val="1"/>
        </dgm:presLayoutVars>
      </dgm:prSet>
      <dgm:spPr/>
    </dgm:pt>
    <dgm:pt modelId="{15B9D0D0-3146-4E2C-9178-4180E57E4E3C}" type="pres">
      <dgm:prSet presAssocID="{01E737B1-3E36-4DAD-A7E2-75134549017D}" presName="spNode" presStyleCnt="0"/>
      <dgm:spPr/>
    </dgm:pt>
    <dgm:pt modelId="{6142D280-AF57-4508-916F-A8A4B77CF05D}" type="pres">
      <dgm:prSet presAssocID="{22B5015D-3E2B-4380-98AB-F23B873EED2B}" presName="sibTrans" presStyleLbl="sibTrans1D1" presStyleIdx="2" presStyleCnt="7"/>
      <dgm:spPr/>
    </dgm:pt>
    <dgm:pt modelId="{D870BE2D-9500-480A-9ED1-847C92A5BAF8}" type="pres">
      <dgm:prSet presAssocID="{4DAC4B4A-7FCF-4309-A128-E668C92D3C68}" presName="node" presStyleLbl="node1" presStyleIdx="3" presStyleCnt="7" custScaleX="195587" custRadScaleRad="119529" custRadScaleInc="-93424">
        <dgm:presLayoutVars>
          <dgm:bulletEnabled val="1"/>
        </dgm:presLayoutVars>
      </dgm:prSet>
      <dgm:spPr/>
    </dgm:pt>
    <dgm:pt modelId="{B1B95510-B776-48C2-823E-82FD64EC8078}" type="pres">
      <dgm:prSet presAssocID="{4DAC4B4A-7FCF-4309-A128-E668C92D3C68}" presName="spNode" presStyleCnt="0"/>
      <dgm:spPr/>
    </dgm:pt>
    <dgm:pt modelId="{E52E1583-43E2-4C69-8B84-C3E436D3393B}" type="pres">
      <dgm:prSet presAssocID="{43B7D45E-32C3-4264-8B50-10FD45B32362}" presName="sibTrans" presStyleLbl="sibTrans1D1" presStyleIdx="3" presStyleCnt="7"/>
      <dgm:spPr/>
    </dgm:pt>
    <dgm:pt modelId="{790A4AFF-7735-445C-A416-50552A8EA9B3}" type="pres">
      <dgm:prSet presAssocID="{F3CDCD8E-7A44-4481-A275-7A0EAD3C1CD8}" presName="node" presStyleLbl="node1" presStyleIdx="4" presStyleCnt="7" custScaleX="242684" custRadScaleRad="128502" custRadScaleInc="53151">
        <dgm:presLayoutVars>
          <dgm:bulletEnabled val="1"/>
        </dgm:presLayoutVars>
      </dgm:prSet>
      <dgm:spPr/>
    </dgm:pt>
    <dgm:pt modelId="{6AFC21D7-48C0-471A-ACA0-5462F3AEC7BA}" type="pres">
      <dgm:prSet presAssocID="{F3CDCD8E-7A44-4481-A275-7A0EAD3C1CD8}" presName="spNode" presStyleCnt="0"/>
      <dgm:spPr/>
    </dgm:pt>
    <dgm:pt modelId="{86186BCD-60DC-492A-8D75-503F410387EF}" type="pres">
      <dgm:prSet presAssocID="{F877FC6D-CCE1-42BC-84C2-AFC701C8ECF1}" presName="sibTrans" presStyleLbl="sibTrans1D1" presStyleIdx="4" presStyleCnt="7"/>
      <dgm:spPr/>
    </dgm:pt>
    <dgm:pt modelId="{AEAA733B-A869-4288-A241-A1F06129439A}" type="pres">
      <dgm:prSet presAssocID="{0B61F947-8D79-433A-AD66-523B0E911951}" presName="node" presStyleLbl="node1" presStyleIdx="5" presStyleCnt="7" custScaleX="258465" custRadScaleRad="114679" custRadScaleInc="33847">
        <dgm:presLayoutVars>
          <dgm:bulletEnabled val="1"/>
        </dgm:presLayoutVars>
      </dgm:prSet>
      <dgm:spPr/>
    </dgm:pt>
    <dgm:pt modelId="{4EF8ED70-EA37-407A-8469-2AFB5CE55AF4}" type="pres">
      <dgm:prSet presAssocID="{0B61F947-8D79-433A-AD66-523B0E911951}" presName="spNode" presStyleCnt="0"/>
      <dgm:spPr/>
    </dgm:pt>
    <dgm:pt modelId="{BEE0EF7C-9C23-436A-A6AB-8C8F539A2474}" type="pres">
      <dgm:prSet presAssocID="{504D11E0-C3B6-4984-9A36-ADB7EB19728B}" presName="sibTrans" presStyleLbl="sibTrans1D1" presStyleIdx="5" presStyleCnt="7"/>
      <dgm:spPr/>
    </dgm:pt>
    <dgm:pt modelId="{8ED36434-9B47-4E3F-AE52-65D058998CD7}" type="pres">
      <dgm:prSet presAssocID="{96993A5E-A49E-48B6-8FE1-C3E8BB4C264D}" presName="node" presStyleLbl="node1" presStyleIdx="6" presStyleCnt="7" custScaleX="234391" custRadScaleRad="128183" custRadScaleInc="-67981">
        <dgm:presLayoutVars>
          <dgm:bulletEnabled val="1"/>
        </dgm:presLayoutVars>
      </dgm:prSet>
      <dgm:spPr/>
    </dgm:pt>
    <dgm:pt modelId="{2DA58565-2667-49C5-BCA4-DDB3049D0887}" type="pres">
      <dgm:prSet presAssocID="{96993A5E-A49E-48B6-8FE1-C3E8BB4C264D}" presName="spNode" presStyleCnt="0"/>
      <dgm:spPr/>
    </dgm:pt>
    <dgm:pt modelId="{358D1E59-2E5E-4AF4-9ECA-6E0E92DDF20B}" type="pres">
      <dgm:prSet presAssocID="{E644A6BD-C4D0-4E49-988E-C45266575294}" presName="sibTrans" presStyleLbl="sibTrans1D1" presStyleIdx="6" presStyleCnt="7"/>
      <dgm:spPr/>
    </dgm:pt>
  </dgm:ptLst>
  <dgm:cxnLst>
    <dgm:cxn modelId="{A91FAA11-C02A-4C45-AA51-9570C20400BA}" srcId="{E44D9847-61C7-439F-83C3-1E812F9EC7D9}" destId="{96993A5E-A49E-48B6-8FE1-C3E8BB4C264D}" srcOrd="6" destOrd="0" parTransId="{92B1F0CD-0ABC-4EB6-9A16-C4741AB0602A}" sibTransId="{E644A6BD-C4D0-4E49-988E-C45266575294}"/>
    <dgm:cxn modelId="{44038113-B3D4-4396-90BC-3DB20F8EDF89}" type="presOf" srcId="{F3CDCD8E-7A44-4481-A275-7A0EAD3C1CD8}" destId="{790A4AFF-7735-445C-A416-50552A8EA9B3}" srcOrd="0" destOrd="0" presId="urn:microsoft.com/office/officeart/2005/8/layout/cycle5"/>
    <dgm:cxn modelId="{1D76FB17-19C2-4CC7-8855-BE0B59C3558C}" srcId="{E44D9847-61C7-439F-83C3-1E812F9EC7D9}" destId="{40D6238F-41EB-4740-8CA9-3444E725513D}" srcOrd="0" destOrd="0" parTransId="{C06A81FF-42A6-469A-8FFA-9F434D23F31D}" sibTransId="{0C8D86D7-9418-4FAD-97B2-4039AA972C2A}"/>
    <dgm:cxn modelId="{4FDB961E-1169-4CBE-8A77-5C9B729F686B}" type="presOf" srcId="{504D11E0-C3B6-4984-9A36-ADB7EB19728B}" destId="{BEE0EF7C-9C23-436A-A6AB-8C8F539A2474}" srcOrd="0" destOrd="0" presId="urn:microsoft.com/office/officeart/2005/8/layout/cycle5"/>
    <dgm:cxn modelId="{6204E12E-EBD7-486C-B212-077D6DA463E7}" type="presOf" srcId="{E44D9847-61C7-439F-83C3-1E812F9EC7D9}" destId="{731E3FCD-3AED-4EDB-8737-2CC6DB2CFA5E}" srcOrd="0" destOrd="0" presId="urn:microsoft.com/office/officeart/2005/8/layout/cycle5"/>
    <dgm:cxn modelId="{77DAE33C-B214-4D45-943E-A6F5610E9448}" type="presOf" srcId="{43B7D45E-32C3-4264-8B50-10FD45B32362}" destId="{E52E1583-43E2-4C69-8B84-C3E436D3393B}" srcOrd="0" destOrd="0" presId="urn:microsoft.com/office/officeart/2005/8/layout/cycle5"/>
    <dgm:cxn modelId="{00961253-CB4D-4DFA-B30E-203460E20EEA}" type="presOf" srcId="{F877FC6D-CCE1-42BC-84C2-AFC701C8ECF1}" destId="{86186BCD-60DC-492A-8D75-503F410387EF}" srcOrd="0" destOrd="0" presId="urn:microsoft.com/office/officeart/2005/8/layout/cycle5"/>
    <dgm:cxn modelId="{1800795E-3108-4481-8624-3D166E2461B6}" type="presOf" srcId="{C14B43AC-5C0A-4189-9765-DC42E4D6A812}" destId="{131D64BC-5D99-4EA3-B1EB-F04EA0DA7ADE}" srcOrd="0" destOrd="0" presId="urn:microsoft.com/office/officeart/2005/8/layout/cycle5"/>
    <dgm:cxn modelId="{33CBE75F-AC86-4244-B8D1-C8CDFE95D575}" srcId="{E44D9847-61C7-439F-83C3-1E812F9EC7D9}" destId="{0B61F947-8D79-433A-AD66-523B0E911951}" srcOrd="5" destOrd="0" parTransId="{70F0C510-941B-413E-B5D7-CB3C1DE7FB01}" sibTransId="{504D11E0-C3B6-4984-9A36-ADB7EB19728B}"/>
    <dgm:cxn modelId="{0405AF67-B1BF-4CE1-9781-6B1785A0D2E7}" type="presOf" srcId="{3B2D015E-EF5B-4777-91F5-50E62D264F91}" destId="{5BE1EC99-6B25-460A-952D-A8164BAC5424}" srcOrd="0" destOrd="0" presId="urn:microsoft.com/office/officeart/2005/8/layout/cycle5"/>
    <dgm:cxn modelId="{D48B9A80-0F19-4D61-ABEA-8FC00746EB59}" type="presOf" srcId="{40D6238F-41EB-4740-8CA9-3444E725513D}" destId="{94BB8514-35F6-4F45-8A19-5469196ED3C7}" srcOrd="0" destOrd="0" presId="urn:microsoft.com/office/officeart/2005/8/layout/cycle5"/>
    <dgm:cxn modelId="{641F9788-A2E2-4092-AA1A-4D1AFC258B7D}" srcId="{E44D9847-61C7-439F-83C3-1E812F9EC7D9}" destId="{3B2D015E-EF5B-4777-91F5-50E62D264F91}" srcOrd="1" destOrd="0" parTransId="{E1D25509-107E-43F9-9410-31EBCD148557}" sibTransId="{C14B43AC-5C0A-4189-9765-DC42E4D6A812}"/>
    <dgm:cxn modelId="{9EE2FC95-4C12-40DC-8123-B76FC785BC8E}" type="presOf" srcId="{0C8D86D7-9418-4FAD-97B2-4039AA972C2A}" destId="{EC0B7D9C-511D-47AE-962E-490419783039}" srcOrd="0" destOrd="0" presId="urn:microsoft.com/office/officeart/2005/8/layout/cycle5"/>
    <dgm:cxn modelId="{2D27BD9F-0D72-4FF6-A1A5-4EE85A255928}" type="presOf" srcId="{01E737B1-3E36-4DAD-A7E2-75134549017D}" destId="{674E24AF-93D6-438C-A613-0F43A7595378}" srcOrd="0" destOrd="0" presId="urn:microsoft.com/office/officeart/2005/8/layout/cycle5"/>
    <dgm:cxn modelId="{12EF1EA2-DF44-47EE-A62B-50C71EFCBF74}" srcId="{E44D9847-61C7-439F-83C3-1E812F9EC7D9}" destId="{F3CDCD8E-7A44-4481-A275-7A0EAD3C1CD8}" srcOrd="4" destOrd="0" parTransId="{42252E36-0878-4EB8-845F-F2CA39C2F9BB}" sibTransId="{F877FC6D-CCE1-42BC-84C2-AFC701C8ECF1}"/>
    <dgm:cxn modelId="{2D9329AB-926E-4C75-98AE-E11F3172BC56}" srcId="{E44D9847-61C7-439F-83C3-1E812F9EC7D9}" destId="{01E737B1-3E36-4DAD-A7E2-75134549017D}" srcOrd="2" destOrd="0" parTransId="{57528BE2-3200-43FF-A262-0F054ABA7589}" sibTransId="{22B5015D-3E2B-4380-98AB-F23B873EED2B}"/>
    <dgm:cxn modelId="{C8B589C5-C302-4402-868E-D89BFFCC74B6}" type="presOf" srcId="{0B61F947-8D79-433A-AD66-523B0E911951}" destId="{AEAA733B-A869-4288-A241-A1F06129439A}" srcOrd="0" destOrd="0" presId="urn:microsoft.com/office/officeart/2005/8/layout/cycle5"/>
    <dgm:cxn modelId="{14B15DCC-D6AF-49ED-A8F7-86BEEF512452}" type="presOf" srcId="{E644A6BD-C4D0-4E49-988E-C45266575294}" destId="{358D1E59-2E5E-4AF4-9ECA-6E0E92DDF20B}" srcOrd="0" destOrd="0" presId="urn:microsoft.com/office/officeart/2005/8/layout/cycle5"/>
    <dgm:cxn modelId="{766D04CF-CF87-477D-B02D-DA76FC9DC069}" type="presOf" srcId="{96993A5E-A49E-48B6-8FE1-C3E8BB4C264D}" destId="{8ED36434-9B47-4E3F-AE52-65D058998CD7}" srcOrd="0" destOrd="0" presId="urn:microsoft.com/office/officeart/2005/8/layout/cycle5"/>
    <dgm:cxn modelId="{3223D5D6-13A8-4EF1-9696-35E7ADC31298}" srcId="{E44D9847-61C7-439F-83C3-1E812F9EC7D9}" destId="{4DAC4B4A-7FCF-4309-A128-E668C92D3C68}" srcOrd="3" destOrd="0" parTransId="{96FD39B6-18C8-4660-9EAF-21F15AF095EB}" sibTransId="{43B7D45E-32C3-4264-8B50-10FD45B32362}"/>
    <dgm:cxn modelId="{AA67F8F6-77CE-476E-9EA2-EEBC2C8A3D40}" type="presOf" srcId="{22B5015D-3E2B-4380-98AB-F23B873EED2B}" destId="{6142D280-AF57-4508-916F-A8A4B77CF05D}" srcOrd="0" destOrd="0" presId="urn:microsoft.com/office/officeart/2005/8/layout/cycle5"/>
    <dgm:cxn modelId="{129D31FD-2108-4D46-90A3-1429AA6B3272}" type="presOf" srcId="{4DAC4B4A-7FCF-4309-A128-E668C92D3C68}" destId="{D870BE2D-9500-480A-9ED1-847C92A5BAF8}" srcOrd="0" destOrd="0" presId="urn:microsoft.com/office/officeart/2005/8/layout/cycle5"/>
    <dgm:cxn modelId="{047337F6-741F-435E-AC1E-9BED62FAEECA}" type="presParOf" srcId="{731E3FCD-3AED-4EDB-8737-2CC6DB2CFA5E}" destId="{94BB8514-35F6-4F45-8A19-5469196ED3C7}" srcOrd="0" destOrd="0" presId="urn:microsoft.com/office/officeart/2005/8/layout/cycle5"/>
    <dgm:cxn modelId="{E558A043-630F-49C7-9499-ACB7EBB7194C}" type="presParOf" srcId="{731E3FCD-3AED-4EDB-8737-2CC6DB2CFA5E}" destId="{F0BE1911-5AF5-4CD1-B328-32FFF023E151}" srcOrd="1" destOrd="0" presId="urn:microsoft.com/office/officeart/2005/8/layout/cycle5"/>
    <dgm:cxn modelId="{D6DC882D-6D1E-477F-9A88-A7247BC1A79F}" type="presParOf" srcId="{731E3FCD-3AED-4EDB-8737-2CC6DB2CFA5E}" destId="{EC0B7D9C-511D-47AE-962E-490419783039}" srcOrd="2" destOrd="0" presId="urn:microsoft.com/office/officeart/2005/8/layout/cycle5"/>
    <dgm:cxn modelId="{ABF59F92-F59C-4A39-B24D-E5C7B03080EF}" type="presParOf" srcId="{731E3FCD-3AED-4EDB-8737-2CC6DB2CFA5E}" destId="{5BE1EC99-6B25-460A-952D-A8164BAC5424}" srcOrd="3" destOrd="0" presId="urn:microsoft.com/office/officeart/2005/8/layout/cycle5"/>
    <dgm:cxn modelId="{9B5E8394-200F-43FD-A65C-14A363BC9A13}" type="presParOf" srcId="{731E3FCD-3AED-4EDB-8737-2CC6DB2CFA5E}" destId="{0AA72DE0-3434-4774-9DE0-64700BE9D4B5}" srcOrd="4" destOrd="0" presId="urn:microsoft.com/office/officeart/2005/8/layout/cycle5"/>
    <dgm:cxn modelId="{ECC3AB4B-FF4E-4733-B6F6-FC49AC2985F8}" type="presParOf" srcId="{731E3FCD-3AED-4EDB-8737-2CC6DB2CFA5E}" destId="{131D64BC-5D99-4EA3-B1EB-F04EA0DA7ADE}" srcOrd="5" destOrd="0" presId="urn:microsoft.com/office/officeart/2005/8/layout/cycle5"/>
    <dgm:cxn modelId="{3B6258DC-18F2-4D52-80AC-E21ACFAE84A8}" type="presParOf" srcId="{731E3FCD-3AED-4EDB-8737-2CC6DB2CFA5E}" destId="{674E24AF-93D6-438C-A613-0F43A7595378}" srcOrd="6" destOrd="0" presId="urn:microsoft.com/office/officeart/2005/8/layout/cycle5"/>
    <dgm:cxn modelId="{C2BA2A7E-73C5-4C17-A478-66D1B463C30B}" type="presParOf" srcId="{731E3FCD-3AED-4EDB-8737-2CC6DB2CFA5E}" destId="{15B9D0D0-3146-4E2C-9178-4180E57E4E3C}" srcOrd="7" destOrd="0" presId="urn:microsoft.com/office/officeart/2005/8/layout/cycle5"/>
    <dgm:cxn modelId="{F3DDD2BB-35DF-4FDD-BF7C-C0E1204B6244}" type="presParOf" srcId="{731E3FCD-3AED-4EDB-8737-2CC6DB2CFA5E}" destId="{6142D280-AF57-4508-916F-A8A4B77CF05D}" srcOrd="8" destOrd="0" presId="urn:microsoft.com/office/officeart/2005/8/layout/cycle5"/>
    <dgm:cxn modelId="{B52B5ABA-22E6-4DD1-8D3B-82E7789E2043}" type="presParOf" srcId="{731E3FCD-3AED-4EDB-8737-2CC6DB2CFA5E}" destId="{D870BE2D-9500-480A-9ED1-847C92A5BAF8}" srcOrd="9" destOrd="0" presId="urn:microsoft.com/office/officeart/2005/8/layout/cycle5"/>
    <dgm:cxn modelId="{22C90465-5BF0-4A12-A1A1-86F0FF737EF2}" type="presParOf" srcId="{731E3FCD-3AED-4EDB-8737-2CC6DB2CFA5E}" destId="{B1B95510-B776-48C2-823E-82FD64EC8078}" srcOrd="10" destOrd="0" presId="urn:microsoft.com/office/officeart/2005/8/layout/cycle5"/>
    <dgm:cxn modelId="{DB1B8CD4-3FC5-4FCB-8F89-CE29F764AC4D}" type="presParOf" srcId="{731E3FCD-3AED-4EDB-8737-2CC6DB2CFA5E}" destId="{E52E1583-43E2-4C69-8B84-C3E436D3393B}" srcOrd="11" destOrd="0" presId="urn:microsoft.com/office/officeart/2005/8/layout/cycle5"/>
    <dgm:cxn modelId="{5A91592A-4B32-4CC6-B5D0-E6ADBF28F5D3}" type="presParOf" srcId="{731E3FCD-3AED-4EDB-8737-2CC6DB2CFA5E}" destId="{790A4AFF-7735-445C-A416-50552A8EA9B3}" srcOrd="12" destOrd="0" presId="urn:microsoft.com/office/officeart/2005/8/layout/cycle5"/>
    <dgm:cxn modelId="{458BC391-F0ED-4531-A395-EF4399D809E2}" type="presParOf" srcId="{731E3FCD-3AED-4EDB-8737-2CC6DB2CFA5E}" destId="{6AFC21D7-48C0-471A-ACA0-5462F3AEC7BA}" srcOrd="13" destOrd="0" presId="urn:microsoft.com/office/officeart/2005/8/layout/cycle5"/>
    <dgm:cxn modelId="{51F314D2-65D1-4E9A-BFEA-99684EF392AE}" type="presParOf" srcId="{731E3FCD-3AED-4EDB-8737-2CC6DB2CFA5E}" destId="{86186BCD-60DC-492A-8D75-503F410387EF}" srcOrd="14" destOrd="0" presId="urn:microsoft.com/office/officeart/2005/8/layout/cycle5"/>
    <dgm:cxn modelId="{07E0E863-E4E0-4E85-904D-A0B858FF0F34}" type="presParOf" srcId="{731E3FCD-3AED-4EDB-8737-2CC6DB2CFA5E}" destId="{AEAA733B-A869-4288-A241-A1F06129439A}" srcOrd="15" destOrd="0" presId="urn:microsoft.com/office/officeart/2005/8/layout/cycle5"/>
    <dgm:cxn modelId="{1DFA7728-C44B-4FE9-8EF6-B859CCDE38AD}" type="presParOf" srcId="{731E3FCD-3AED-4EDB-8737-2CC6DB2CFA5E}" destId="{4EF8ED70-EA37-407A-8469-2AFB5CE55AF4}" srcOrd="16" destOrd="0" presId="urn:microsoft.com/office/officeart/2005/8/layout/cycle5"/>
    <dgm:cxn modelId="{DBD242D5-EA12-4FF2-B5AA-4482C900775D}" type="presParOf" srcId="{731E3FCD-3AED-4EDB-8737-2CC6DB2CFA5E}" destId="{BEE0EF7C-9C23-436A-A6AB-8C8F539A2474}" srcOrd="17" destOrd="0" presId="urn:microsoft.com/office/officeart/2005/8/layout/cycle5"/>
    <dgm:cxn modelId="{D7B75E76-32A8-4AF8-AB65-E49B49C10503}" type="presParOf" srcId="{731E3FCD-3AED-4EDB-8737-2CC6DB2CFA5E}" destId="{8ED36434-9B47-4E3F-AE52-65D058998CD7}" srcOrd="18" destOrd="0" presId="urn:microsoft.com/office/officeart/2005/8/layout/cycle5"/>
    <dgm:cxn modelId="{1025392A-2810-49E5-A07A-76CE36939790}" type="presParOf" srcId="{731E3FCD-3AED-4EDB-8737-2CC6DB2CFA5E}" destId="{2DA58565-2667-49C5-BCA4-DDB3049D0887}" srcOrd="19" destOrd="0" presId="urn:microsoft.com/office/officeart/2005/8/layout/cycle5"/>
    <dgm:cxn modelId="{BCEEFFE6-C3EC-4280-846E-0299E72CFB20}" type="presParOf" srcId="{731E3FCD-3AED-4EDB-8737-2CC6DB2CFA5E}" destId="{358D1E59-2E5E-4AF4-9ECA-6E0E92DDF20B}" srcOrd="20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9F7C06-C69E-4C7D-9557-8E1749E0EE93}">
      <dsp:nvSpPr>
        <dsp:cNvPr id="0" name=""/>
        <dsp:cNvSpPr/>
      </dsp:nvSpPr>
      <dsp:spPr>
        <a:xfrm>
          <a:off x="1794976" y="3032224"/>
          <a:ext cx="755872" cy="21604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7936" y="0"/>
              </a:lnTo>
              <a:lnTo>
                <a:pt x="377936" y="2160459"/>
              </a:lnTo>
              <a:lnTo>
                <a:pt x="755872" y="21604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2115691" y="4055232"/>
        <a:ext cx="114443" cy="114443"/>
      </dsp:txXfrm>
    </dsp:sp>
    <dsp:sp modelId="{44360C60-C9C7-4F80-9CBD-39748BA16C93}">
      <dsp:nvSpPr>
        <dsp:cNvPr id="0" name=""/>
        <dsp:cNvSpPr/>
      </dsp:nvSpPr>
      <dsp:spPr>
        <a:xfrm>
          <a:off x="1794976" y="3032224"/>
          <a:ext cx="755872" cy="7201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7936" y="0"/>
              </a:lnTo>
              <a:lnTo>
                <a:pt x="377936" y="720153"/>
              </a:lnTo>
              <a:lnTo>
                <a:pt x="755872" y="7201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146812" y="3366200"/>
        <a:ext cx="52200" cy="52200"/>
      </dsp:txXfrm>
    </dsp:sp>
    <dsp:sp modelId="{8CC6E96B-86A6-4747-B6AA-073CE6D1FC3E}">
      <dsp:nvSpPr>
        <dsp:cNvPr id="0" name=""/>
        <dsp:cNvSpPr/>
      </dsp:nvSpPr>
      <dsp:spPr>
        <a:xfrm>
          <a:off x="1794976" y="2312070"/>
          <a:ext cx="755872" cy="720153"/>
        </a:xfrm>
        <a:custGeom>
          <a:avLst/>
          <a:gdLst/>
          <a:ahLst/>
          <a:cxnLst/>
          <a:rect l="0" t="0" r="0" b="0"/>
          <a:pathLst>
            <a:path>
              <a:moveTo>
                <a:pt x="0" y="720153"/>
              </a:moveTo>
              <a:lnTo>
                <a:pt x="377936" y="720153"/>
              </a:lnTo>
              <a:lnTo>
                <a:pt x="377936" y="0"/>
              </a:lnTo>
              <a:lnTo>
                <a:pt x="75587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146812" y="2646047"/>
        <a:ext cx="52200" cy="52200"/>
      </dsp:txXfrm>
    </dsp:sp>
    <dsp:sp modelId="{9BF13901-D45E-4BAA-B1B9-51F7689CBB46}">
      <dsp:nvSpPr>
        <dsp:cNvPr id="0" name=""/>
        <dsp:cNvSpPr/>
      </dsp:nvSpPr>
      <dsp:spPr>
        <a:xfrm>
          <a:off x="1794976" y="871764"/>
          <a:ext cx="755872" cy="2160459"/>
        </a:xfrm>
        <a:custGeom>
          <a:avLst/>
          <a:gdLst/>
          <a:ahLst/>
          <a:cxnLst/>
          <a:rect l="0" t="0" r="0" b="0"/>
          <a:pathLst>
            <a:path>
              <a:moveTo>
                <a:pt x="0" y="2160459"/>
              </a:moveTo>
              <a:lnTo>
                <a:pt x="377936" y="2160459"/>
              </a:lnTo>
              <a:lnTo>
                <a:pt x="377936" y="0"/>
              </a:lnTo>
              <a:lnTo>
                <a:pt x="75587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2115691" y="1894772"/>
        <a:ext cx="114443" cy="114443"/>
      </dsp:txXfrm>
    </dsp:sp>
    <dsp:sp modelId="{0B736261-61F0-40F4-83C8-831447C6C440}">
      <dsp:nvSpPr>
        <dsp:cNvPr id="0" name=""/>
        <dsp:cNvSpPr/>
      </dsp:nvSpPr>
      <dsp:spPr>
        <a:xfrm rot="16200000">
          <a:off x="-1813369" y="2456101"/>
          <a:ext cx="6064448" cy="115224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8735" tIns="38735" rIns="38735" bIns="38735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6100" kern="1200" dirty="0"/>
            <a:t>Форми навчання</a:t>
          </a:r>
          <a:endParaRPr lang="ru-RU" sz="6100" kern="1200" dirty="0"/>
        </a:p>
      </dsp:txBody>
      <dsp:txXfrm>
        <a:off x="-1813369" y="2456101"/>
        <a:ext cx="6064448" cy="1152245"/>
      </dsp:txXfrm>
    </dsp:sp>
    <dsp:sp modelId="{1F19E4FC-23FB-4FBF-9C26-508E3C495474}">
      <dsp:nvSpPr>
        <dsp:cNvPr id="0" name=""/>
        <dsp:cNvSpPr/>
      </dsp:nvSpPr>
      <dsp:spPr>
        <a:xfrm>
          <a:off x="2550849" y="295641"/>
          <a:ext cx="3779363" cy="115224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kern="1200" dirty="0" err="1"/>
            <a:t>Інтернатна</a:t>
          </a:r>
          <a:endParaRPr lang="ru-RU" sz="4400" kern="1200" dirty="0"/>
        </a:p>
      </dsp:txBody>
      <dsp:txXfrm>
        <a:off x="2550849" y="295641"/>
        <a:ext cx="3779363" cy="1152245"/>
      </dsp:txXfrm>
    </dsp:sp>
    <dsp:sp modelId="{7DC9B17B-7B21-4F5B-843E-3E47230091DB}">
      <dsp:nvSpPr>
        <dsp:cNvPr id="0" name=""/>
        <dsp:cNvSpPr/>
      </dsp:nvSpPr>
      <dsp:spPr>
        <a:xfrm>
          <a:off x="2550849" y="1735948"/>
          <a:ext cx="3779363" cy="115224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kern="1200" dirty="0"/>
            <a:t>Інтеграційна</a:t>
          </a:r>
          <a:endParaRPr lang="ru-RU" sz="4400" kern="1200" dirty="0"/>
        </a:p>
      </dsp:txBody>
      <dsp:txXfrm>
        <a:off x="2550849" y="1735948"/>
        <a:ext cx="3779363" cy="1152245"/>
      </dsp:txXfrm>
    </dsp:sp>
    <dsp:sp modelId="{EE042BF0-CA91-47B9-A302-8BEAC322046C}">
      <dsp:nvSpPr>
        <dsp:cNvPr id="0" name=""/>
        <dsp:cNvSpPr/>
      </dsp:nvSpPr>
      <dsp:spPr>
        <a:xfrm>
          <a:off x="2550849" y="3176254"/>
          <a:ext cx="3779363" cy="115224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kern="1200" dirty="0"/>
            <a:t>Індивідуальна</a:t>
          </a:r>
          <a:endParaRPr lang="ru-RU" sz="4400" kern="1200" dirty="0"/>
        </a:p>
      </dsp:txBody>
      <dsp:txXfrm>
        <a:off x="2550849" y="3176254"/>
        <a:ext cx="3779363" cy="1152245"/>
      </dsp:txXfrm>
    </dsp:sp>
    <dsp:sp modelId="{51193C99-DBB4-4F3D-A0C6-62FCFD889C9D}">
      <dsp:nvSpPr>
        <dsp:cNvPr id="0" name=""/>
        <dsp:cNvSpPr/>
      </dsp:nvSpPr>
      <dsp:spPr>
        <a:xfrm>
          <a:off x="2550849" y="4616561"/>
          <a:ext cx="3779363" cy="115224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kern="1200" dirty="0"/>
            <a:t>Інклюзивна</a:t>
          </a:r>
          <a:endParaRPr lang="ru-RU" sz="4400" kern="1200" dirty="0"/>
        </a:p>
      </dsp:txBody>
      <dsp:txXfrm>
        <a:off x="2550849" y="4616561"/>
        <a:ext cx="3779363" cy="11522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C47B1-DAA2-4759-8D39-B97CFDE7996D}">
      <dsp:nvSpPr>
        <dsp:cNvPr id="0" name=""/>
        <dsp:cNvSpPr/>
      </dsp:nvSpPr>
      <dsp:spPr>
        <a:xfrm>
          <a:off x="5783805" y="2624309"/>
          <a:ext cx="2929162" cy="34301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600" kern="1200" dirty="0">
              <a:latin typeface="+mn-lt"/>
            </a:rPr>
            <a:t>Визначення типу програми (згідно порушення)</a:t>
          </a:r>
          <a:endParaRPr lang="ru-RU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600" kern="1200" dirty="0">
              <a:latin typeface="+mn-lt"/>
            </a:rPr>
            <a:t>Консультації для батьків та педагогів;</a:t>
          </a:r>
          <a:endParaRPr lang="ru-RU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600" kern="1200" dirty="0">
              <a:latin typeface="+mn-lt"/>
            </a:rPr>
            <a:t>Визначення кількості </a:t>
          </a:r>
          <a:r>
            <a:rPr lang="uk-UA" sz="1600" kern="1200" dirty="0" err="1">
              <a:latin typeface="+mn-lt"/>
            </a:rPr>
            <a:t>корекційних</a:t>
          </a:r>
          <a:r>
            <a:rPr lang="uk-UA" sz="1600" kern="1200" dirty="0">
              <a:latin typeface="+mn-lt"/>
            </a:rPr>
            <a:t> годин;</a:t>
          </a:r>
          <a:endParaRPr lang="ru-RU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600" kern="1200" dirty="0">
              <a:latin typeface="+mn-lt"/>
            </a:rPr>
            <a:t>моніторинг</a:t>
          </a:r>
          <a:endParaRPr lang="ru-RU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 dirty="0"/>
        </a:p>
      </dsp:txBody>
      <dsp:txXfrm>
        <a:off x="6722609" y="3541896"/>
        <a:ext cx="1930303" cy="2452486"/>
      </dsp:txXfrm>
    </dsp:sp>
    <dsp:sp modelId="{B1B4C953-343C-4A51-847F-7FD1D14EA418}">
      <dsp:nvSpPr>
        <dsp:cNvPr id="0" name=""/>
        <dsp:cNvSpPr/>
      </dsp:nvSpPr>
      <dsp:spPr>
        <a:xfrm>
          <a:off x="0" y="2582166"/>
          <a:ext cx="3296718" cy="34025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600" kern="1200" dirty="0"/>
            <a:t>Організація «Командного вивчення »;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600" kern="1200" dirty="0"/>
            <a:t>Створення ІНП;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600" kern="1200" dirty="0"/>
            <a:t>Модифікація та адаптація навчального процесу;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600" kern="1200" dirty="0"/>
            <a:t>Супровід;</a:t>
          </a:r>
          <a:endParaRPr lang="ru-RU" sz="16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kern="1200" dirty="0"/>
            <a:t>Моніторинг.</a:t>
          </a:r>
          <a:endParaRPr lang="ru-RU" sz="1400" kern="1200" dirty="0"/>
        </a:p>
      </dsp:txBody>
      <dsp:txXfrm>
        <a:off x="67590" y="3500403"/>
        <a:ext cx="2172522" cy="2416760"/>
      </dsp:txXfrm>
    </dsp:sp>
    <dsp:sp modelId="{6B40442B-DAAC-4C8E-8371-37DCD1E46A43}">
      <dsp:nvSpPr>
        <dsp:cNvPr id="0" name=""/>
        <dsp:cNvSpPr/>
      </dsp:nvSpPr>
      <dsp:spPr>
        <a:xfrm>
          <a:off x="5742597" y="165953"/>
          <a:ext cx="2970370" cy="23718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kern="1200" dirty="0"/>
            <a:t>Консультації з питань навчання дітей з ООП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kern="1200" dirty="0"/>
            <a:t>Програми навчання для дітей з ООП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kern="1200" dirty="0"/>
            <a:t>Матеріальне забезпечення освітнього процесу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kern="1200" dirty="0"/>
            <a:t>Моніторинг </a:t>
          </a:r>
          <a:r>
            <a:rPr lang="uk-UA" sz="1400" kern="1200" dirty="0" err="1"/>
            <a:t>корекційного</a:t>
          </a:r>
          <a:r>
            <a:rPr lang="uk-UA" sz="1400" kern="1200" dirty="0"/>
            <a:t> процесу</a:t>
          </a:r>
          <a:endParaRPr lang="ru-RU" sz="14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800" kern="1200" dirty="0"/>
        </a:p>
      </dsp:txBody>
      <dsp:txXfrm>
        <a:off x="6685810" y="218055"/>
        <a:ext cx="1975055" cy="1674683"/>
      </dsp:txXfrm>
    </dsp:sp>
    <dsp:sp modelId="{567F3503-2F83-43F2-8875-3884D4219248}">
      <dsp:nvSpPr>
        <dsp:cNvPr id="0" name=""/>
        <dsp:cNvSpPr/>
      </dsp:nvSpPr>
      <dsp:spPr>
        <a:xfrm>
          <a:off x="97252" y="188126"/>
          <a:ext cx="3066438" cy="22480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Визначення адекватних умов навчання та виховання дитини з особливими освітніми потребами</a:t>
          </a:r>
          <a:endParaRPr lang="ru-RU" sz="1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800" kern="1200"/>
        </a:p>
      </dsp:txBody>
      <dsp:txXfrm>
        <a:off x="146634" y="237508"/>
        <a:ext cx="2047743" cy="1587251"/>
      </dsp:txXfrm>
    </dsp:sp>
    <dsp:sp modelId="{19B62F7D-E5E2-4756-A493-1717A3C80CCC}">
      <dsp:nvSpPr>
        <dsp:cNvPr id="0" name=""/>
        <dsp:cNvSpPr/>
      </dsp:nvSpPr>
      <dsp:spPr>
        <a:xfrm>
          <a:off x="1857925" y="453769"/>
          <a:ext cx="2442157" cy="2442157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/>
            <a:t>Батьки</a:t>
          </a:r>
          <a:endParaRPr lang="ru-RU" sz="2000" kern="1200" dirty="0"/>
        </a:p>
      </dsp:txBody>
      <dsp:txXfrm>
        <a:off x="2573216" y="1169060"/>
        <a:ext cx="1726866" cy="1726866"/>
      </dsp:txXfrm>
    </dsp:sp>
    <dsp:sp modelId="{49BDF677-C247-4808-A210-D054505CAE80}">
      <dsp:nvSpPr>
        <dsp:cNvPr id="0" name=""/>
        <dsp:cNvSpPr/>
      </dsp:nvSpPr>
      <dsp:spPr>
        <a:xfrm rot="5400000">
          <a:off x="4412884" y="453769"/>
          <a:ext cx="2442157" cy="2442157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/>
            <a:t>Управління освіти</a:t>
          </a:r>
          <a:endParaRPr lang="ru-RU" sz="2000" kern="1200" dirty="0"/>
        </a:p>
      </dsp:txBody>
      <dsp:txXfrm rot="-5400000">
        <a:off x="4412884" y="1169060"/>
        <a:ext cx="1726866" cy="1726866"/>
      </dsp:txXfrm>
    </dsp:sp>
    <dsp:sp modelId="{A2D49A48-8731-4B89-BCC0-8EBEEA389C26}">
      <dsp:nvSpPr>
        <dsp:cNvPr id="0" name=""/>
        <dsp:cNvSpPr/>
      </dsp:nvSpPr>
      <dsp:spPr>
        <a:xfrm rot="10800000">
          <a:off x="4412884" y="3008728"/>
          <a:ext cx="2442157" cy="2442157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/>
            <a:t>ПМПК</a:t>
          </a:r>
          <a:endParaRPr lang="ru-RU" sz="2000" kern="1200" dirty="0"/>
        </a:p>
      </dsp:txBody>
      <dsp:txXfrm rot="10800000">
        <a:off x="4412884" y="3008728"/>
        <a:ext cx="1726866" cy="1726866"/>
      </dsp:txXfrm>
    </dsp:sp>
    <dsp:sp modelId="{C20F4FA9-A87E-48AB-8C21-6A576F2FD3E2}">
      <dsp:nvSpPr>
        <dsp:cNvPr id="0" name=""/>
        <dsp:cNvSpPr/>
      </dsp:nvSpPr>
      <dsp:spPr>
        <a:xfrm rot="16200000">
          <a:off x="1857925" y="3008728"/>
          <a:ext cx="2442157" cy="2442157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/>
            <a:t>Навчальний заклад</a:t>
          </a:r>
          <a:endParaRPr lang="ru-RU" sz="2000" kern="1200" dirty="0"/>
        </a:p>
      </dsp:txBody>
      <dsp:txXfrm rot="5400000">
        <a:off x="2573216" y="3008728"/>
        <a:ext cx="1726866" cy="1726866"/>
      </dsp:txXfrm>
    </dsp:sp>
    <dsp:sp modelId="{DD55DD1A-66D7-41B7-B0B0-6AC0AE3743A7}">
      <dsp:nvSpPr>
        <dsp:cNvPr id="0" name=""/>
        <dsp:cNvSpPr/>
      </dsp:nvSpPr>
      <dsp:spPr>
        <a:xfrm>
          <a:off x="3924609" y="1285989"/>
          <a:ext cx="843192" cy="733211"/>
        </a:xfrm>
        <a:prstGeom prst="circularArrow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C6D72C-1738-4255-B071-BFA71EB06378}">
      <dsp:nvSpPr>
        <dsp:cNvPr id="0" name=""/>
        <dsp:cNvSpPr/>
      </dsp:nvSpPr>
      <dsp:spPr>
        <a:xfrm rot="10800000">
          <a:off x="3924609" y="3888431"/>
          <a:ext cx="843192" cy="733211"/>
        </a:xfrm>
        <a:prstGeom prst="circularArrow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BB8514-35F6-4F45-8A19-5469196ED3C7}">
      <dsp:nvSpPr>
        <dsp:cNvPr id="0" name=""/>
        <dsp:cNvSpPr/>
      </dsp:nvSpPr>
      <dsp:spPr>
        <a:xfrm>
          <a:off x="2376268" y="2301"/>
          <a:ext cx="3756017" cy="84039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Витяг</a:t>
          </a:r>
          <a:r>
            <a:rPr lang="uk-UA" sz="1600" kern="1200" baseline="0" dirty="0"/>
            <a:t> ПМПК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baseline="0" dirty="0" err="1"/>
            <a:t>-тип</a:t>
          </a:r>
          <a:r>
            <a:rPr lang="uk-UA" sz="1600" kern="1200" baseline="0" dirty="0"/>
            <a:t> програми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baseline="0" dirty="0" err="1"/>
            <a:t>-кількість</a:t>
          </a:r>
          <a:r>
            <a:rPr lang="uk-UA" sz="1600" kern="1200" baseline="0" dirty="0"/>
            <a:t> </a:t>
          </a:r>
          <a:r>
            <a:rPr lang="uk-UA" sz="1600" kern="1200" baseline="0" dirty="0" err="1"/>
            <a:t>корекційних</a:t>
          </a:r>
          <a:r>
            <a:rPr lang="uk-UA" sz="1600" kern="1200" baseline="0" dirty="0"/>
            <a:t> годин</a:t>
          </a:r>
          <a:endParaRPr lang="ru-RU" sz="1600" kern="1200" dirty="0"/>
        </a:p>
      </dsp:txBody>
      <dsp:txXfrm>
        <a:off x="2417293" y="43326"/>
        <a:ext cx="3673967" cy="758341"/>
      </dsp:txXfrm>
    </dsp:sp>
    <dsp:sp modelId="{EC0B7D9C-511D-47AE-962E-490419783039}">
      <dsp:nvSpPr>
        <dsp:cNvPr id="0" name=""/>
        <dsp:cNvSpPr/>
      </dsp:nvSpPr>
      <dsp:spPr>
        <a:xfrm>
          <a:off x="2010778" y="694070"/>
          <a:ext cx="4792930" cy="4792930"/>
        </a:xfrm>
        <a:custGeom>
          <a:avLst/>
          <a:gdLst/>
          <a:ahLst/>
          <a:cxnLst/>
          <a:rect l="0" t="0" r="0" b="0"/>
          <a:pathLst>
            <a:path>
              <a:moveTo>
                <a:pt x="3271722" y="165552"/>
              </a:moveTo>
              <a:arcTo wR="2396465" hR="2396465" stAng="17485298" swAng="204829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E1EC99-6B25-460A-952D-A8164BAC5424}">
      <dsp:nvSpPr>
        <dsp:cNvPr id="0" name=""/>
        <dsp:cNvSpPr/>
      </dsp:nvSpPr>
      <dsp:spPr>
        <a:xfrm>
          <a:off x="5014002" y="936105"/>
          <a:ext cx="3338925" cy="104791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«Командний підхід»: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 err="1"/>
            <a:t>-сурдопедагог</a:t>
          </a:r>
          <a:r>
            <a:rPr lang="uk-UA" sz="1600" kern="1200" dirty="0"/>
            <a:t>, логопед, психолог, </a:t>
          </a:r>
          <a:r>
            <a:rPr lang="uk-UA" sz="1600" kern="1200" dirty="0" err="1"/>
            <a:t>соц.педагог</a:t>
          </a:r>
          <a:r>
            <a:rPr lang="uk-UA" sz="1600" kern="1200" dirty="0"/>
            <a:t>,  вчителі, асистент  діагностують  дитину </a:t>
          </a:r>
          <a:endParaRPr lang="ru-RU" sz="1600" kern="1200" dirty="0"/>
        </a:p>
      </dsp:txBody>
      <dsp:txXfrm>
        <a:off x="5065157" y="987260"/>
        <a:ext cx="3236615" cy="945607"/>
      </dsp:txXfrm>
    </dsp:sp>
    <dsp:sp modelId="{131D64BC-5D99-4EA3-B1EB-F04EA0DA7ADE}">
      <dsp:nvSpPr>
        <dsp:cNvPr id="0" name=""/>
        <dsp:cNvSpPr/>
      </dsp:nvSpPr>
      <dsp:spPr>
        <a:xfrm>
          <a:off x="2121264" y="-263181"/>
          <a:ext cx="4792930" cy="4792930"/>
        </a:xfrm>
        <a:custGeom>
          <a:avLst/>
          <a:gdLst/>
          <a:ahLst/>
          <a:cxnLst/>
          <a:rect l="0" t="0" r="0" b="0"/>
          <a:pathLst>
            <a:path>
              <a:moveTo>
                <a:pt x="4792914" y="2387694"/>
              </a:moveTo>
              <a:arcTo wR="2396465" hR="2396465" stAng="21587418" swAng="60867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4E24AF-93D6-438C-A613-0F43A7595378}">
      <dsp:nvSpPr>
        <dsp:cNvPr id="0" name=""/>
        <dsp:cNvSpPr/>
      </dsp:nvSpPr>
      <dsp:spPr>
        <a:xfrm>
          <a:off x="5322465" y="2684428"/>
          <a:ext cx="3030462" cy="84039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Складання та підписання батьками ІНП</a:t>
          </a:r>
          <a:endParaRPr lang="ru-RU" sz="1800" kern="1200" dirty="0"/>
        </a:p>
      </dsp:txBody>
      <dsp:txXfrm>
        <a:off x="5363490" y="2725453"/>
        <a:ext cx="2948412" cy="758341"/>
      </dsp:txXfrm>
    </dsp:sp>
    <dsp:sp modelId="{6142D280-AF57-4508-916F-A8A4B77CF05D}">
      <dsp:nvSpPr>
        <dsp:cNvPr id="0" name=""/>
        <dsp:cNvSpPr/>
      </dsp:nvSpPr>
      <dsp:spPr>
        <a:xfrm>
          <a:off x="1963048" y="1160645"/>
          <a:ext cx="4792930" cy="4792930"/>
        </a:xfrm>
        <a:custGeom>
          <a:avLst/>
          <a:gdLst/>
          <a:ahLst/>
          <a:cxnLst/>
          <a:rect l="0" t="0" r="0" b="0"/>
          <a:pathLst>
            <a:path>
              <a:moveTo>
                <a:pt x="4786593" y="2570629"/>
              </a:moveTo>
              <a:arcTo wR="2396465" hR="2396465" stAng="21850060" swAng="900872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70BE2D-9500-480A-9ED1-847C92A5BAF8}">
      <dsp:nvSpPr>
        <dsp:cNvPr id="0" name=""/>
        <dsp:cNvSpPr/>
      </dsp:nvSpPr>
      <dsp:spPr>
        <a:xfrm>
          <a:off x="4896542" y="4536497"/>
          <a:ext cx="2528762" cy="84039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>
              <a:latin typeface="+mn-lt"/>
            </a:rPr>
            <a:t>Інклюзивне навчання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>
              <a:latin typeface="+mn-lt"/>
            </a:rPr>
            <a:t>(</a:t>
          </a:r>
          <a:r>
            <a:rPr lang="uk-UA" sz="1600" kern="1200" dirty="0" err="1">
              <a:latin typeface="+mn-lt"/>
            </a:rPr>
            <a:t>портфоліо</a:t>
          </a:r>
          <a:r>
            <a:rPr lang="uk-UA" sz="1600" kern="1200" dirty="0">
              <a:latin typeface="+mn-lt"/>
            </a:rPr>
            <a:t>)</a:t>
          </a:r>
          <a:endParaRPr lang="ru-RU" sz="1600" kern="1200" dirty="0">
            <a:latin typeface="+mn-lt"/>
          </a:endParaRPr>
        </a:p>
      </dsp:txBody>
      <dsp:txXfrm>
        <a:off x="4937567" y="4577522"/>
        <a:ext cx="2446712" cy="758341"/>
      </dsp:txXfrm>
    </dsp:sp>
    <dsp:sp modelId="{E52E1583-43E2-4C69-8B84-C3E436D3393B}">
      <dsp:nvSpPr>
        <dsp:cNvPr id="0" name=""/>
        <dsp:cNvSpPr/>
      </dsp:nvSpPr>
      <dsp:spPr>
        <a:xfrm>
          <a:off x="1956860" y="900417"/>
          <a:ext cx="4792930" cy="4792930"/>
        </a:xfrm>
        <a:custGeom>
          <a:avLst/>
          <a:gdLst/>
          <a:ahLst/>
          <a:cxnLst/>
          <a:rect l="0" t="0" r="0" b="0"/>
          <a:pathLst>
            <a:path>
              <a:moveTo>
                <a:pt x="3160792" y="4667775"/>
              </a:moveTo>
              <a:arcTo wR="2396465" hR="2396465" stAng="4284073" swAng="2162128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0A4AFF-7735-445C-A416-50552A8EA9B3}">
      <dsp:nvSpPr>
        <dsp:cNvPr id="0" name=""/>
        <dsp:cNvSpPr/>
      </dsp:nvSpPr>
      <dsp:spPr>
        <a:xfrm>
          <a:off x="926777" y="4560208"/>
          <a:ext cx="3137683" cy="84039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Моніторинг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( в кінці І семестру)</a:t>
          </a:r>
          <a:endParaRPr lang="ru-RU" sz="1600" kern="1200" dirty="0"/>
        </a:p>
      </dsp:txBody>
      <dsp:txXfrm>
        <a:off x="967802" y="4601233"/>
        <a:ext cx="3055633" cy="758341"/>
      </dsp:txXfrm>
    </dsp:sp>
    <dsp:sp modelId="{86186BCD-60DC-492A-8D75-503F410387EF}">
      <dsp:nvSpPr>
        <dsp:cNvPr id="0" name=""/>
        <dsp:cNvSpPr/>
      </dsp:nvSpPr>
      <dsp:spPr>
        <a:xfrm>
          <a:off x="1750780" y="953572"/>
          <a:ext cx="4792930" cy="4792930"/>
        </a:xfrm>
        <a:custGeom>
          <a:avLst/>
          <a:gdLst/>
          <a:ahLst/>
          <a:cxnLst/>
          <a:rect l="0" t="0" r="0" b="0"/>
          <a:pathLst>
            <a:path>
              <a:moveTo>
                <a:pt x="231449" y="3423964"/>
              </a:moveTo>
              <a:arcTo wR="2396465" hR="2396465" stAng="9276681" swAng="901203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AA733B-A869-4288-A241-A1F06129439A}">
      <dsp:nvSpPr>
        <dsp:cNvPr id="0" name=""/>
        <dsp:cNvSpPr/>
      </dsp:nvSpPr>
      <dsp:spPr>
        <a:xfrm>
          <a:off x="0" y="2736302"/>
          <a:ext cx="3341717" cy="84039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Інклюзивне навчання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>
              <a:latin typeface="+mn-lt"/>
            </a:rPr>
            <a:t>(</a:t>
          </a:r>
          <a:r>
            <a:rPr lang="uk-UA" sz="1800" kern="1200" dirty="0" err="1">
              <a:latin typeface="+mn-lt"/>
            </a:rPr>
            <a:t>портфоліо</a:t>
          </a:r>
          <a:r>
            <a:rPr lang="uk-UA" sz="1800" kern="1200" dirty="0">
              <a:latin typeface="+mn-lt"/>
            </a:rPr>
            <a:t>)</a:t>
          </a:r>
          <a:endParaRPr lang="ru-RU" sz="1800" kern="1200" dirty="0"/>
        </a:p>
      </dsp:txBody>
      <dsp:txXfrm>
        <a:off x="41025" y="2777327"/>
        <a:ext cx="3259667" cy="758341"/>
      </dsp:txXfrm>
    </dsp:sp>
    <dsp:sp modelId="{BEE0EF7C-9C23-436A-A6AB-8C8F539A2474}">
      <dsp:nvSpPr>
        <dsp:cNvPr id="0" name=""/>
        <dsp:cNvSpPr/>
      </dsp:nvSpPr>
      <dsp:spPr>
        <a:xfrm>
          <a:off x="1316663" y="-879764"/>
          <a:ext cx="4792930" cy="4792930"/>
        </a:xfrm>
        <a:custGeom>
          <a:avLst/>
          <a:gdLst/>
          <a:ahLst/>
          <a:cxnLst/>
          <a:rect l="0" t="0" r="0" b="0"/>
          <a:pathLst>
            <a:path>
              <a:moveTo>
                <a:pt x="244270" y="3450554"/>
              </a:moveTo>
              <a:arcTo wR="2396465" hR="2396465" stAng="9234335" swAng="818323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D36434-9B47-4E3F-AE52-65D058998CD7}">
      <dsp:nvSpPr>
        <dsp:cNvPr id="0" name=""/>
        <dsp:cNvSpPr/>
      </dsp:nvSpPr>
      <dsp:spPr>
        <a:xfrm>
          <a:off x="0" y="1008111"/>
          <a:ext cx="3030462" cy="84039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Моніторинг                       (в кінці ІІ семестру)</a:t>
          </a:r>
          <a:endParaRPr lang="ru-RU" sz="1800" kern="1200" dirty="0"/>
        </a:p>
      </dsp:txBody>
      <dsp:txXfrm>
        <a:off x="41025" y="1049136"/>
        <a:ext cx="2948412" cy="758341"/>
      </dsp:txXfrm>
    </dsp:sp>
    <dsp:sp modelId="{358D1E59-2E5E-4AF4-9ECA-6E0E92DDF20B}">
      <dsp:nvSpPr>
        <dsp:cNvPr id="0" name=""/>
        <dsp:cNvSpPr/>
      </dsp:nvSpPr>
      <dsp:spPr>
        <a:xfrm>
          <a:off x="1310213" y="767220"/>
          <a:ext cx="4792930" cy="4792930"/>
        </a:xfrm>
        <a:custGeom>
          <a:avLst/>
          <a:gdLst/>
          <a:ahLst/>
          <a:cxnLst/>
          <a:rect l="0" t="0" r="0" b="0"/>
          <a:pathLst>
            <a:path>
              <a:moveTo>
                <a:pt x="1436450" y="200692"/>
              </a:moveTo>
              <a:arcTo wR="2396465" hR="2396465" stAng="14783073" swAng="414194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D8BDD15-F8DC-4DB4-B242-4414E52623AC}" type="datetimeFigureOut">
              <a:rPr lang="ru-RU"/>
              <a:pPr>
                <a:defRPr/>
              </a:pPr>
              <a:t>25.10.2021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794C006-DF4D-4469-BB72-C73B8A5F55C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FE79E60-D111-45CC-99D8-42D275545407}" type="slidenum">
              <a:rPr lang="ru-RU" altLang="ru-RU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poke_DkBlu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5654675"/>
            <a:ext cx="935037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287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ru-RU" noProof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145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3600"/>
            </a:lvl1pPr>
          </a:lstStyle>
          <a:p>
            <a:pPr lvl="0"/>
            <a:r>
              <a:rPr lang="en-US" altLang="ru-RU" noProof="0"/>
              <a:t>Образец подзаголовка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A46EA1-8F6E-403D-8411-3B357BFC9D6B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1850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16979E-1605-4A53-938B-A0F836CE82A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328519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ED831C-1425-4FDC-BE7C-93214E8253F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1281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84300" y="2108200"/>
            <a:ext cx="3536950" cy="3579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3650" y="2108200"/>
            <a:ext cx="3538538" cy="3579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CF47B3-8256-4FCD-BD1E-E973CFFC5521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67125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BD98BE-D223-425E-81BE-063655CC18AB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03028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0DBFD5-A9B9-4759-8D42-C93F72AB88C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83597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5CA736-F25C-4474-80C1-63019C1F920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21787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A76370-3427-49AC-A8E8-D8FACC142D3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77313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C057C9-4821-49C2-9B1D-AF214718212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1745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95F4A5-1ABE-4999-985A-C34935FA574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0362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05613" y="838200"/>
            <a:ext cx="1806575" cy="484981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84300" y="838200"/>
            <a:ext cx="5268913" cy="484981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3ACAF6-C12A-4520-8DFE-FCFD842981A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041315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300" y="838200"/>
            <a:ext cx="7227888" cy="9937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384300" y="2108200"/>
            <a:ext cx="7227888" cy="357981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5AD8E0-7BE2-436B-850E-45F05C47701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29585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300" y="838200"/>
            <a:ext cx="7227888" cy="9937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384300" y="2108200"/>
            <a:ext cx="7227888" cy="357981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EBAE91-3395-4277-B67F-01734D4D2B1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28702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84300" y="838200"/>
            <a:ext cx="7227888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84300" y="2108200"/>
            <a:ext cx="7227888" cy="357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Образец текста</a:t>
            </a:r>
          </a:p>
          <a:p>
            <a:pPr lvl="1"/>
            <a:r>
              <a:rPr lang="en-US" altLang="ru-RU"/>
              <a:t>Второй уровень</a:t>
            </a:r>
          </a:p>
          <a:p>
            <a:pPr lvl="2"/>
            <a:r>
              <a:rPr lang="en-US" altLang="ru-RU"/>
              <a:t>Третий уровень</a:t>
            </a:r>
          </a:p>
          <a:p>
            <a:pPr lvl="3"/>
            <a:r>
              <a:rPr lang="en-US" altLang="ru-RU"/>
              <a:t>Четвертый уровень</a:t>
            </a:r>
          </a:p>
          <a:p>
            <a:pPr lvl="4"/>
            <a:r>
              <a:rPr lang="en-US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latin typeface="+mn-lt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latin typeface="+mn-lt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latin typeface="Arial" panose="020B0604020202020204" pitchFamily="34" charset="0"/>
              </a:defRPr>
            </a:lvl1pPr>
          </a:lstStyle>
          <a:p>
            <a:fld id="{EB891F25-CEFD-4F2E-ACA7-4C7346AC3C99}" type="slidenum">
              <a:rPr lang="en-US" altLang="ru-RU"/>
              <a:pPr/>
              <a:t>‹#›</a:t>
            </a:fld>
            <a:endParaRPr lang="en-US" altLang="ru-RU"/>
          </a:p>
        </p:txBody>
      </p:sp>
      <p:pic>
        <p:nvPicPr>
          <p:cNvPr id="1031" name="Picture 7" descr="poke_DkBlue"/>
          <p:cNvPicPr>
            <a:picLocks noChangeAspect="1" noChangeArrowheads="1" noCrop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5654675"/>
            <a:ext cx="935037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28688" y="1125538"/>
            <a:ext cx="7993062" cy="2806700"/>
          </a:xfrm>
        </p:spPr>
        <p:txBody>
          <a:bodyPr/>
          <a:lstStyle/>
          <a:p>
            <a:pPr eaLnBrk="1" hangingPunct="1"/>
            <a:r>
              <a:rPr lang="ru-RU" altLang="ru-RU" sz="3600" dirty="0"/>
              <a:t>Орган</a:t>
            </a:r>
            <a:r>
              <a:rPr lang="uk-UA" altLang="ru-RU" sz="3600" dirty="0"/>
              <a:t>ізація діяльності спеціалізованого центру  навчання дітей з порушенням слуху</a:t>
            </a:r>
            <a:endParaRPr lang="ru-RU" altLang="ru-RU" sz="36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3606800"/>
            <a:ext cx="3200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B9C13F08-EE1E-6F4F-AFFD-3CE4104336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28472" y="4856162"/>
            <a:ext cx="6400800" cy="1752600"/>
          </a:xfrm>
        </p:spPr>
        <p:txBody>
          <a:bodyPr/>
          <a:lstStyle/>
          <a:p>
            <a:r>
              <a:rPr lang="uk-UA" sz="2200" dirty="0"/>
              <a:t>Виконала:</a:t>
            </a:r>
          </a:p>
          <a:p>
            <a:r>
              <a:rPr lang="uk-UA" sz="2200" dirty="0"/>
              <a:t>Студентка 367(к) групи</a:t>
            </a:r>
          </a:p>
          <a:p>
            <a:r>
              <a:rPr lang="uk-UA" sz="2200" dirty="0"/>
              <a:t>Дорош Анна</a:t>
            </a:r>
            <a:endParaRPr lang="ru-UA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6427316" cy="516619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6497637" cy="5616575"/>
          </a:xfrm>
        </p:spPr>
        <p:txBody>
          <a:bodyPr/>
          <a:lstStyle/>
          <a:p>
            <a:pPr algn="l" eaLnBrk="1" hangingPunct="1">
              <a:defRPr/>
            </a:pPr>
            <a:r>
              <a:rPr lang="uk-UA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Коли людина</a:t>
            </a:r>
            <a:br>
              <a:rPr lang="uk-UA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</a:br>
            <a:r>
              <a:rPr lang="uk-UA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 відчуває біль</a:t>
            </a:r>
            <a:r>
              <a:rPr lang="en-US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 </a:t>
            </a:r>
            <a:r>
              <a:rPr lang="uk-UA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- </a:t>
            </a:r>
            <a:br>
              <a:rPr lang="uk-UA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</a:br>
            <a:r>
              <a:rPr lang="uk-UA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вона жива.</a:t>
            </a:r>
            <a:br>
              <a:rPr lang="uk-UA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</a:br>
            <a:r>
              <a:rPr lang="uk-UA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Коли людина </a:t>
            </a:r>
            <a:br>
              <a:rPr lang="uk-UA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</a:br>
            <a:r>
              <a:rPr lang="uk-UA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здатна </a:t>
            </a:r>
            <a:br>
              <a:rPr lang="uk-UA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</a:br>
            <a:r>
              <a:rPr lang="uk-UA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відчувати </a:t>
            </a:r>
            <a:br>
              <a:rPr lang="uk-UA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</a:br>
            <a:r>
              <a:rPr lang="uk-UA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чужий біль – </a:t>
            </a:r>
            <a:br>
              <a:rPr lang="uk-UA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</a:br>
            <a:r>
              <a:rPr lang="uk-UA" altLang="ru-RU" sz="4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вона Людина.</a:t>
            </a:r>
            <a:endParaRPr lang="ru-RU" altLang="ru-RU" sz="4400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1384300" y="188913"/>
            <a:ext cx="7227888" cy="1152525"/>
          </a:xfrm>
        </p:spPr>
        <p:txBody>
          <a:bodyPr/>
          <a:lstStyle/>
          <a:p>
            <a:pPr eaLnBrk="1" hangingPunct="1"/>
            <a:r>
              <a:rPr lang="uk-UA" altLang="ru-RU" sz="4400"/>
              <a:t>Навчання у школі</a:t>
            </a:r>
            <a:endParaRPr lang="ru-RU" altLang="ru-RU" sz="4400"/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395288" y="3803650"/>
            <a:ext cx="84978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uk-UA" altLang="ru-RU" sz="2800" b="0" i="0">
              <a:latin typeface="Times New Roman" panose="02020603050405020304" pitchFamily="18" charset="0"/>
            </a:endParaRP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611188" y="1196975"/>
            <a:ext cx="7921625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3200" i="0">
                <a:effectLst>
                  <a:outerShdw blurRad="38100" dist="38100" dir="2700000" algn="tl">
                    <a:srgbClr val="C0C0C0"/>
                  </a:outerShdw>
                </a:effectLst>
              </a:rPr>
              <a:t>- У шкільні навчальні заклади для дітей з порушеннями слуху зараховуються діти  глухі та зі зниженим слухом.</a:t>
            </a:r>
          </a:p>
          <a:p>
            <a:pPr>
              <a:defRPr/>
            </a:pPr>
            <a:r>
              <a:rPr lang="uk-UA" altLang="ru-RU" sz="3200" i="0">
                <a:effectLst>
                  <a:outerShdw blurRad="38100" dist="38100" dir="2700000" algn="tl">
                    <a:srgbClr val="C0C0C0"/>
                  </a:outerShdw>
                </a:effectLst>
              </a:rPr>
              <a:t>- Учні навчаються за спеціальними програмами для глухих та зі зниженим слухом </a:t>
            </a:r>
            <a:r>
              <a:rPr lang="uk-UA" altLang="ru-RU" sz="2400" i="0">
                <a:effectLst>
                  <a:outerShdw blurRad="38100" dist="38100" dir="2700000" algn="tl">
                    <a:srgbClr val="C0C0C0"/>
                  </a:outerShdw>
                </a:effectLst>
              </a:rPr>
              <a:t>(затвердженні </a:t>
            </a:r>
            <a:r>
              <a:rPr lang="ru-RU" altLang="ru-RU" sz="2400" b="1" i="0">
                <a:effectLst>
                  <a:outerShdw blurRad="38100" dist="38100" dir="2700000" algn="tl">
                    <a:srgbClr val="C0C0C0"/>
                  </a:outerShdw>
                </a:effectLst>
              </a:rPr>
              <a:t>Міністе́рством осві́ти і нау́ки Украї́ни</a:t>
            </a:r>
            <a:r>
              <a:rPr lang="ru-RU" altLang="ru-RU" sz="2400" b="1"/>
              <a:t> </a:t>
            </a:r>
            <a:r>
              <a:rPr lang="uk-UA" altLang="ru-RU" sz="2400" b="1" i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  <p:pic>
        <p:nvPicPr>
          <p:cNvPr id="5125" name="Picture 4" descr="CIMG31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322763"/>
            <a:ext cx="316865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5" descr="PC0123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287838"/>
            <a:ext cx="3097212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>
          <a:xfrm>
            <a:off x="1384300" y="333375"/>
            <a:ext cx="7227888" cy="1079500"/>
          </a:xfrm>
        </p:spPr>
        <p:txBody>
          <a:bodyPr/>
          <a:lstStyle/>
          <a:p>
            <a:pPr eaLnBrk="1" hangingPunct="1"/>
            <a:r>
              <a:rPr lang="uk-UA" altLang="ru-RU" sz="4400"/>
              <a:t>Методи навчання</a:t>
            </a:r>
            <a:endParaRPr lang="ru-RU" altLang="ru-RU" sz="4400"/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468313" y="2738438"/>
            <a:ext cx="83518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uk-UA" altLang="ru-RU" sz="2800" b="0" i="0">
              <a:latin typeface="Times New Roman" panose="02020603050405020304" pitchFamily="18" charset="0"/>
            </a:endParaRP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755650" y="1412875"/>
            <a:ext cx="7561263" cy="255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uk-UA" altLang="ru-RU" sz="3200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Педро </a:t>
            </a:r>
            <a:r>
              <a:rPr lang="uk-UA" altLang="ru-RU" sz="3200" i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Понсо</a:t>
            </a:r>
            <a:r>
              <a:rPr lang="uk-UA" altLang="ru-RU" sz="3200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де Леон(Іспанія)</a:t>
            </a:r>
          </a:p>
          <a:p>
            <a:pPr>
              <a:defRPr/>
            </a:pPr>
            <a:r>
              <a:rPr lang="ru-RU" altLang="ru-RU" sz="32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</a:t>
            </a:r>
            <a:r>
              <a:rPr lang="ru-RU" altLang="ru-RU" sz="3200" b="1" i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Мімічний</a:t>
            </a:r>
            <a:r>
              <a:rPr lang="ru-RU" altLang="ru-RU" sz="32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метод»</a:t>
            </a:r>
            <a:r>
              <a:rPr lang="ru-RU" altLang="ru-RU" sz="3200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Шарль </a:t>
            </a:r>
            <a:r>
              <a:rPr lang="ru-RU" altLang="ru-RU" i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Мішель</a:t>
            </a:r>
            <a:r>
              <a:rPr lang="ru-RU" altLang="ru-RU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де Л</a:t>
            </a:r>
            <a:r>
              <a:rPr lang="en-US" altLang="ru-RU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’</a:t>
            </a:r>
            <a:r>
              <a:rPr lang="uk-UA" altLang="ru-RU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є</a:t>
            </a:r>
            <a:r>
              <a:rPr lang="ru-RU" altLang="ru-RU" i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ппе</a:t>
            </a:r>
            <a:r>
              <a:rPr lang="ru-RU" altLang="ru-RU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ru-RU" altLang="ru-RU" i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Франція</a:t>
            </a:r>
            <a:r>
              <a:rPr lang="ru-RU" altLang="ru-RU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 </a:t>
            </a:r>
          </a:p>
          <a:p>
            <a:pPr>
              <a:defRPr/>
            </a:pPr>
            <a:r>
              <a:rPr lang="ru-RU" altLang="ru-RU" sz="32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</a:t>
            </a:r>
            <a:r>
              <a:rPr lang="ru-RU" altLang="ru-RU" sz="3200" b="1" i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Чистий</a:t>
            </a:r>
            <a:r>
              <a:rPr lang="ru-RU" altLang="ru-RU" sz="32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3200" b="1" i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усний</a:t>
            </a:r>
            <a:r>
              <a:rPr lang="ru-RU" altLang="ru-RU" sz="32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метод»</a:t>
            </a:r>
            <a:r>
              <a:rPr lang="ru-RU" altLang="ru-RU" sz="3200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altLang="ru-RU" i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Самуїл</a:t>
            </a:r>
            <a:r>
              <a:rPr lang="ru-RU" altLang="ru-RU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i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Гейніке</a:t>
            </a:r>
            <a:r>
              <a:rPr lang="ru-RU" altLang="ru-RU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ru-RU" altLang="ru-RU" i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Німеччина</a:t>
            </a:r>
            <a:r>
              <a:rPr lang="ru-RU" altLang="ru-RU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endParaRPr lang="uk-UA" altLang="ru-RU" i="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uk-UA" altLang="ru-RU" sz="3200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Глобальний метод </a:t>
            </a:r>
            <a:r>
              <a:rPr lang="uk-UA" altLang="ru-RU" i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Константин</a:t>
            </a:r>
            <a:r>
              <a:rPr lang="uk-UA" altLang="ru-RU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i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Маліш</a:t>
            </a:r>
            <a:endParaRPr lang="uk-UA" altLang="ru-RU" i="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uk-UA" altLang="ru-RU" sz="3200" i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Білінгвістичний метод</a:t>
            </a:r>
          </a:p>
        </p:txBody>
      </p:sp>
      <p:pic>
        <p:nvPicPr>
          <p:cNvPr id="6149" name="Picture 7" descr="D:\Galia\фото\Школа 2\11 клас\4\IMG_66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292600"/>
            <a:ext cx="3240088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8" descr="D:\Galia\фото\Школа 2\11 клас\4\IMG_65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4281488"/>
            <a:ext cx="313690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ChangeArrowheads="1"/>
          </p:cNvSpPr>
          <p:nvPr/>
        </p:nvSpPr>
        <p:spPr bwMode="auto">
          <a:xfrm>
            <a:off x="250825" y="3802063"/>
            <a:ext cx="856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ru-RU" altLang="ru-RU" sz="2400" b="0" i="0">
              <a:latin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/>
        </p:nvGraphicFramePr>
        <p:xfrm>
          <a:off x="1487486" y="476672"/>
          <a:ext cx="6972945" cy="6064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3419475" y="836613"/>
            <a:ext cx="5113338" cy="1008062"/>
          </a:xfrm>
        </p:spPr>
        <p:txBody>
          <a:bodyPr/>
          <a:lstStyle/>
          <a:p>
            <a:r>
              <a:rPr lang="uk-UA" altLang="ru-RU"/>
              <a:t>Інтеграція</a:t>
            </a:r>
            <a:endParaRPr lang="ru-RU" altLang="ru-RU"/>
          </a:p>
        </p:txBody>
      </p:sp>
      <p:pic>
        <p:nvPicPr>
          <p:cNvPr id="8195" name="Объект 5"/>
          <p:cNvPicPr>
            <a:picLocks noGrp="1" noChangeAspect="1"/>
          </p:cNvPicPr>
          <p:nvPr>
            <p:ph type="dgm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7375" y="2108200"/>
            <a:ext cx="3741738" cy="3579813"/>
          </a:xfrm>
        </p:spPr>
      </p:pic>
      <p:sp>
        <p:nvSpPr>
          <p:cNvPr id="5" name="Прямоугольник 4"/>
          <p:cNvSpPr/>
          <p:nvPr/>
        </p:nvSpPr>
        <p:spPr>
          <a:xfrm>
            <a:off x="467544" y="3789040"/>
            <a:ext cx="314663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5400" b="1" i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Інклюзія</a:t>
            </a:r>
            <a:endParaRPr lang="ru-RU" sz="5400" b="1" i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60350"/>
            <a:ext cx="7712075" cy="792163"/>
          </a:xfrm>
        </p:spPr>
        <p:txBody>
          <a:bodyPr/>
          <a:lstStyle/>
          <a:p>
            <a:pPr eaLnBrk="1" hangingPunct="1">
              <a:defRPr/>
            </a:pPr>
            <a:r>
              <a:rPr lang="uk-UA" altLang="ru-RU" sz="4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Інтегроване навчання</a:t>
            </a:r>
            <a:endParaRPr lang="ru-RU" altLang="ru-RU" sz="4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268413"/>
            <a:ext cx="8532812" cy="50403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2800" i="1"/>
              <a:t>   </a:t>
            </a:r>
            <a:endParaRPr lang="ru-RU" altLang="ru-RU" sz="280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125538"/>
            <a:ext cx="7993062" cy="482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395288" y="3933825"/>
            <a:ext cx="8497887" cy="18716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400" b="0" i="0">
                <a:latin typeface="Times New Roman" panose="02020603050405020304" pitchFamily="18" charset="0"/>
              </a:rPr>
              <a:t>Адаптація дитини                             Система залишається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400" b="0" i="0">
                <a:latin typeface="Times New Roman" panose="02020603050405020304" pitchFamily="18" charset="0"/>
              </a:rPr>
              <a:t>з особливими потребами	             незмінною.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400" b="0" i="0">
                <a:latin typeface="Times New Roman" panose="02020603050405020304" pitchFamily="18" charset="0"/>
              </a:rPr>
              <a:t> до вимог масової школи	            Дитина або адаптується,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400" b="0" i="0">
                <a:latin typeface="Times New Roman" panose="02020603050405020304" pitchFamily="18" charset="0"/>
              </a:rPr>
              <a:t>(перевтілення квадрату в циліндр)  або залишається для неї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400" b="0" i="0">
                <a:latin typeface="Times New Roman" panose="02020603050405020304" pitchFamily="18" charset="0"/>
              </a:rPr>
              <a:t>                                                             нездатною.     </a:t>
            </a:r>
            <a:endParaRPr lang="ru-RU" altLang="ru-RU" sz="2400" b="0" i="0">
              <a:latin typeface="Tahoma" panose="020B0604030504040204" pitchFamily="34" charset="0"/>
            </a:endParaRPr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3492500" y="2165350"/>
            <a:ext cx="2303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1800" b="0" i="0">
                <a:latin typeface="Tahoma" panose="020B0604030504040204" pitchFamily="34" charset="0"/>
              </a:rPr>
              <a:t>-корекція</a:t>
            </a:r>
            <a:endParaRPr lang="ru-RU" altLang="ru-RU" sz="1800" b="0" i="0"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1800" b="0" i="0">
                <a:latin typeface="Tahoma" panose="020B0604030504040204" pitchFamily="34" charset="0"/>
              </a:rPr>
              <a:t>-реабілітація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384300" y="0"/>
            <a:ext cx="7227888" cy="692150"/>
          </a:xfrm>
        </p:spPr>
        <p:txBody>
          <a:bodyPr/>
          <a:lstStyle/>
          <a:p>
            <a:pPr eaLnBrk="1" hangingPunct="1">
              <a:defRPr/>
            </a:pPr>
            <a:r>
              <a:rPr lang="uk-UA" altLang="ru-RU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Інклюзивне навчання</a:t>
            </a:r>
            <a:endParaRPr lang="ru-RU" altLang="ru-RU" sz="4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43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" y="2892425"/>
            <a:ext cx="8316913" cy="3960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3851275" y="692150"/>
            <a:ext cx="5292725" cy="6165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0" i="0">
                <a:latin typeface="Times New Roman" panose="02020603050405020304" pitchFamily="18" charset="0"/>
              </a:rPr>
              <a:t>-Наповнюваність класів з інклюзивним навчанням становить не більш  як 20 учнів, з них: одна - три дитини з зниженим  слухом або не більш як двоє  глухих.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0" i="0">
                <a:latin typeface="Times New Roman" panose="02020603050405020304" pitchFamily="18" charset="0"/>
              </a:rPr>
              <a:t>-Навчально-виховний процес у класах з інклюзивним навчанням здійснюється відповідно до робочого навчального плану ЗНЗ.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0" i="0">
                <a:latin typeface="Times New Roman" panose="02020603050405020304" pitchFamily="18" charset="0"/>
              </a:rPr>
              <a:t>-На його основі розробляється ІНП з урахуванням висновку ПМПК.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000" b="0" i="0">
                <a:latin typeface="Times New Roman" panose="02020603050405020304" pitchFamily="18" charset="0"/>
              </a:rPr>
              <a:t>- </a:t>
            </a:r>
            <a:r>
              <a:rPr lang="ru-RU" altLang="ru-RU" sz="2000" b="0" i="0">
                <a:latin typeface="Times New Roman" panose="02020603050405020304" pitchFamily="18" charset="0"/>
              </a:rPr>
              <a:t>Особистісно орієнтоване спрямування навчально-виховного процесу забезпечує асистент вчителя, який бере участь у </a:t>
            </a:r>
            <a:br>
              <a:rPr lang="ru-RU" altLang="ru-RU" sz="2000" b="0" i="0">
                <a:latin typeface="Times New Roman" panose="02020603050405020304" pitchFamily="18" charset="0"/>
              </a:rPr>
            </a:br>
            <a:r>
              <a:rPr lang="ru-RU" altLang="ru-RU" sz="2000" b="0" i="0">
                <a:latin typeface="Times New Roman" panose="02020603050405020304" pitchFamily="18" charset="0"/>
              </a:rPr>
              <a:t>розробленні та виконанні індивідуальних навчальних планів та програм, адаптує навчальні матеріали з урахуванням індивідуальних особливостей навчально-пізнавальної діяльності дітей з особливими </a:t>
            </a:r>
            <a:br>
              <a:rPr lang="ru-RU" altLang="ru-RU" sz="2000" b="0" i="0">
                <a:latin typeface="Times New Roman" panose="02020603050405020304" pitchFamily="18" charset="0"/>
              </a:rPr>
            </a:br>
            <a:r>
              <a:rPr lang="ru-RU" altLang="ru-RU" sz="2000" b="0" i="0">
                <a:latin typeface="Times New Roman" panose="02020603050405020304" pitchFamily="18" charset="0"/>
              </a:rPr>
              <a:t>освітніми потребами.</a:t>
            </a:r>
            <a:r>
              <a:rPr lang="ru-RU" altLang="ru-RU" sz="2000" b="0">
                <a:latin typeface="Times New Roman" panose="02020603050405020304" pitchFamily="18" charset="0"/>
              </a:rPr>
              <a:t> </a:t>
            </a:r>
            <a:endParaRPr lang="uk-UA" altLang="ru-RU" sz="2000" b="0">
              <a:latin typeface="Times New Roman" panose="02020603050405020304" pitchFamily="18" charset="0"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4888"/>
            <a:ext cx="3236913" cy="23050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8353425" cy="792162"/>
          </a:xfrm>
        </p:spPr>
        <p:txBody>
          <a:bodyPr/>
          <a:lstStyle/>
          <a:p>
            <a:pPr eaLnBrk="1" hangingPunct="1"/>
            <a:r>
              <a:rPr lang="ru-RU" altLang="ru-RU" sz="2400">
                <a:latin typeface="Times New Roman" panose="02020603050405020304" pitchFamily="18" charset="0"/>
              </a:rPr>
              <a:t>Особливістю навчально-виховного процесу дітей з </a:t>
            </a:r>
            <a:br>
              <a:rPr lang="ru-RU" altLang="ru-RU" sz="2400">
                <a:latin typeface="Times New Roman" panose="02020603050405020304" pitchFamily="18" charset="0"/>
              </a:rPr>
            </a:br>
            <a:r>
              <a:rPr lang="ru-RU" altLang="ru-RU" sz="2400">
                <a:latin typeface="Times New Roman" panose="02020603050405020304" pitchFamily="18" charset="0"/>
              </a:rPr>
              <a:t>порушенням слуху  є його корекційна спрямованість</a:t>
            </a:r>
            <a:endParaRPr lang="ru-RU" altLang="ru-RU" sz="2400"/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539750" y="3657600"/>
            <a:ext cx="8280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uk-UA" altLang="ru-RU" sz="2800" b="0" i="0">
              <a:latin typeface="Times New Roman" panose="02020603050405020304" pitchFamily="18" charset="0"/>
            </a:endParaRPr>
          </a:p>
        </p:txBody>
      </p:sp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395288" y="949325"/>
            <a:ext cx="8569325" cy="517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200" b="0" i="0">
                <a:latin typeface="Times New Roman" panose="02020603050405020304" pitchFamily="18" charset="0"/>
              </a:rPr>
              <a:t>-</a:t>
            </a:r>
            <a:r>
              <a:rPr lang="uk-UA" altLang="ru-RU" sz="2200" b="0" i="0" u="sng">
                <a:latin typeface="Times New Roman" panose="02020603050405020304" pitchFamily="18" charset="0"/>
              </a:rPr>
              <a:t>Застосування звукопідсилюючої апаратури</a:t>
            </a:r>
            <a:r>
              <a:rPr lang="uk-UA" altLang="ru-RU" sz="2200" b="0" i="0">
                <a:latin typeface="Times New Roman" panose="02020603050405020304" pitchFamily="18" charset="0"/>
              </a:rPr>
              <a:t> індивідуального та колективного користування є обов’язковою вимогою як під час проведення  уроків та корекційних занять, так і в позаурочний час;</a:t>
            </a:r>
            <a:r>
              <a:rPr lang="uk-UA" altLang="ru-RU" sz="2200" b="0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200" b="0" i="0" u="sng">
                <a:latin typeface="Times New Roman" panose="02020603050405020304" pitchFamily="18" charset="0"/>
              </a:rPr>
              <a:t>білінгвальне (двомовне) навчання дітей глухих та із зниженим слухом</a:t>
            </a:r>
            <a:r>
              <a:rPr lang="ru-RU" altLang="ru-RU" sz="2200" b="0" u="sng">
                <a:latin typeface="Times New Roman" panose="02020603050405020304" pitchFamily="18" charset="0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2200" b="0" i="0">
                <a:latin typeface="Times New Roman" panose="02020603050405020304" pitchFamily="18" charset="0"/>
              </a:rPr>
              <a:t>корекційно-розвиткова робота передбачає вирішення специфічних завдань, зумовлених особливостями психофізичного розвитку учнів, і потребує </a:t>
            </a:r>
            <a:r>
              <a:rPr lang="ru-RU" altLang="ru-RU" sz="2200" b="0" i="0" u="sng">
                <a:latin typeface="Times New Roman" panose="02020603050405020304" pitchFamily="18" charset="0"/>
              </a:rPr>
              <a:t>впровадження особистісно орієнтованих програм навчання та реабілітації</a:t>
            </a:r>
            <a:r>
              <a:rPr lang="ru-RU" altLang="ru-RU" sz="2200" b="0" i="0">
                <a:latin typeface="Times New Roman" panose="02020603050405020304" pitchFamily="18" charset="0"/>
              </a:rPr>
              <a:t> за індивідуальним та диференційованим підходом. </a:t>
            </a:r>
            <a:r>
              <a:rPr lang="ru-RU" altLang="ru-RU" sz="2200">
                <a:latin typeface="Times New Roman" panose="02020603050405020304" pitchFamily="18" charset="0"/>
              </a:rPr>
              <a:t>Для глухих дітей: «Розвиток слухо-зоро-тактильного сприймання мовлення та формування вимови», «Ритміка». Для дітей зі зниженим слухом: «Розвиток слухового сприймання та формування вимови», «Ритміка».</a:t>
            </a:r>
            <a:r>
              <a:rPr lang="ru-RU" altLang="ru-RU" sz="2200" b="0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uk-UA" altLang="ru-RU" sz="2200" b="0" i="0">
                <a:latin typeface="Times New Roman" panose="02020603050405020304" pitchFamily="18" charset="0"/>
              </a:rPr>
              <a:t>Корекційну роботу здійснює вчитель-сурдопедагог</a:t>
            </a:r>
            <a:endParaRPr lang="ru-RU" altLang="ru-RU" sz="2200" b="0" i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uk-UA" altLang="ru-RU" sz="2200" b="0" i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0"/>
            <a:ext cx="8001000" cy="720725"/>
          </a:xfrm>
        </p:spPr>
        <p:txBody>
          <a:bodyPr/>
          <a:lstStyle/>
          <a:p>
            <a:pPr eaLnBrk="1" hangingPunct="1"/>
            <a:r>
              <a:rPr lang="uk-UA" altLang="ru-RU" sz="4400"/>
              <a:t>Українська дактильна мова</a:t>
            </a:r>
            <a:endParaRPr lang="ru-RU" altLang="ru-RU" sz="440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836613"/>
            <a:ext cx="8353425" cy="403225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uk-UA" altLang="ru-RU" sz="2000">
                <a:latin typeface="Times New Roman" panose="02020603050405020304" pitchFamily="18" charset="0"/>
              </a:rPr>
              <a:t>Правила дактилювання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 b="0">
                <a:solidFill>
                  <a:srgbClr val="000000"/>
                </a:solidFill>
                <a:latin typeface="Times New Roman" panose="02020603050405020304" pitchFamily="18" charset="0"/>
              </a:rPr>
              <a:t>І група-основні правила</a:t>
            </a:r>
            <a:endParaRPr lang="uk-UA" altLang="ru-RU" sz="2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>
                <a:latin typeface="Times New Roman" panose="02020603050405020304" pitchFamily="18" charset="0"/>
              </a:rPr>
              <a:t>1.Дактилювання відбувається згідно норм орфографії,пунктуації.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>
                <a:latin typeface="Times New Roman" panose="02020603050405020304" pitchFamily="18" charset="0"/>
              </a:rPr>
              <a:t>2.Дактилювання супроводжуеться усним промовлянням з чіткою артикуляцією</a:t>
            </a:r>
            <a:endParaRPr lang="uk-UA" altLang="ru-RU" sz="2000" b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 b="0">
                <a:solidFill>
                  <a:srgbClr val="000000"/>
                </a:solidFill>
                <a:latin typeface="Times New Roman" panose="02020603050405020304" pitchFamily="18" charset="0"/>
              </a:rPr>
              <a:t>ІІ група-додаткові правила</a:t>
            </a:r>
            <a:endParaRPr lang="uk-UA" altLang="ru-RU" sz="2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>
                <a:latin typeface="Times New Roman" panose="02020603050405020304" pitchFamily="18" charset="0"/>
              </a:rPr>
              <a:t>1.Позначення дактилем має бути чітко відтворювальне.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>
                <a:latin typeface="Times New Roman" panose="02020603050405020304" pitchFamily="18" charset="0"/>
              </a:rPr>
              <a:t>2.Дактилювання здійснюється плавно.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>
                <a:latin typeface="Times New Roman" panose="02020603050405020304" pitchFamily="18" charset="0"/>
              </a:rPr>
              <a:t>3.Використання пауз.</a:t>
            </a:r>
            <a:endParaRPr lang="uk-UA" altLang="ru-RU" sz="2000" b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 b="0">
                <a:solidFill>
                  <a:srgbClr val="000000"/>
                </a:solidFill>
                <a:latin typeface="Times New Roman" panose="02020603050405020304" pitchFamily="18" charset="0"/>
              </a:rPr>
              <a:t>ІІІ група-технічні правила</a:t>
            </a:r>
            <a:endParaRPr lang="uk-UA" altLang="ru-RU" sz="2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>
                <a:latin typeface="Times New Roman" panose="02020603050405020304" pitchFamily="18" charset="0"/>
              </a:rPr>
              <a:t>1. Дактилюють ведучою рукою.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>
                <a:latin typeface="Times New Roman" panose="02020603050405020304" pitchFamily="18" charset="0"/>
              </a:rPr>
              <a:t>2.Рука зігнута в лікті і піднята вгору без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>
                <a:latin typeface="Times New Roman" panose="02020603050405020304" pitchFamily="18" charset="0"/>
              </a:rPr>
              <a:t>напруження. Кисть руки знаходиться на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>
                <a:latin typeface="Times New Roman" panose="02020603050405020304" pitchFamily="18" charset="0"/>
              </a:rPr>
              <a:t>рівні ключиці збоку від обличчя, звернена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>
                <a:latin typeface="Times New Roman" panose="02020603050405020304" pitchFamily="18" charset="0"/>
              </a:rPr>
              <a:t>до співрозмовника.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>
                <a:latin typeface="Times New Roman" panose="02020603050405020304" pitchFamily="18" charset="0"/>
              </a:rPr>
              <a:t>3.Рука рухається вправо або залишається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000">
                <a:latin typeface="Times New Roman" panose="02020603050405020304" pitchFamily="18" charset="0"/>
              </a:rPr>
              <a:t>                  на місці.</a:t>
            </a:r>
            <a:endParaRPr lang="ru-RU" altLang="ru-RU" sz="200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uk-UA" altLang="ru-RU" sz="2000" b="0">
              <a:latin typeface="Times New Roman" panose="02020603050405020304" pitchFamily="18" charset="0"/>
            </a:endParaRP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357563"/>
            <a:ext cx="3311525" cy="244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60350"/>
            <a:ext cx="7632700" cy="993775"/>
          </a:xfrm>
        </p:spPr>
        <p:txBody>
          <a:bodyPr/>
          <a:lstStyle/>
          <a:p>
            <a:pPr eaLnBrk="1" hangingPunct="1"/>
            <a:r>
              <a:rPr lang="uk-UA" altLang="ru-RU" sz="4400"/>
              <a:t>Українська жестова мова</a:t>
            </a:r>
            <a:endParaRPr lang="ru-RU" altLang="ru-RU" sz="440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8216900" cy="46085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ru-RU" sz="2800" b="0">
                <a:latin typeface="Times New Roman" panose="02020603050405020304" pitchFamily="18" charset="0"/>
              </a:rPr>
              <a:t>Жестова мова</a:t>
            </a:r>
            <a:r>
              <a:rPr lang="uk-UA" altLang="ru-RU" sz="2800">
                <a:latin typeface="Times New Roman" panose="02020603050405020304" pitchFamily="18" charset="0"/>
              </a:rPr>
              <a:t> - </a:t>
            </a:r>
            <a:r>
              <a:rPr lang="uk-UA" altLang="ru-RU" sz="2400">
                <a:latin typeface="Times New Roman" panose="02020603050405020304" pitchFamily="18" charset="0"/>
              </a:rPr>
              <a:t>це самостійна кінетична система. В ній існує певна кількість жестів необхідних для невимушеної розмови, спілкування не чуючих людей.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2800" b="0">
                <a:latin typeface="Times New Roman" panose="02020603050405020304" pitchFamily="18" charset="0"/>
              </a:rPr>
              <a:t>Калькована жестова мова-</a:t>
            </a:r>
            <a:r>
              <a:rPr lang="uk-UA" altLang="ru-RU" sz="2800">
                <a:latin typeface="Times New Roman" panose="02020603050405020304" pitchFamily="18" charset="0"/>
              </a:rPr>
              <a:t> </a:t>
            </a:r>
            <a:r>
              <a:rPr lang="uk-UA" altLang="ru-RU" sz="2400">
                <a:latin typeface="Times New Roman" panose="02020603050405020304" pitchFamily="18" charset="0"/>
              </a:rPr>
              <a:t>це система звітування, жест супроводжується усним мовленням того хто говорить. Жести даного випадку – це еквіваленти слів.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2800" b="0"/>
              <a:t>Компоненти:</a:t>
            </a:r>
            <a:endParaRPr lang="uk-UA" altLang="ru-RU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800"/>
              <a:t>Конфігурація рук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800"/>
              <a:t>Місце виконання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800"/>
              <a:t>Напрямок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uk-UA" altLang="ru-RU" sz="2800"/>
              <a:t>Характер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8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uk-UA" altLang="ru-RU" sz="2400"/>
          </a:p>
        </p:txBody>
      </p:sp>
      <p:pic>
        <p:nvPicPr>
          <p:cNvPr id="13316" name="Picture 5" descr="https://encrypted-tbn1.gstatic.com/images?q=tbn:ANd9GcQiSPRN2snASQkFMIyZi0bRPYZr6l0swM7vQt2qOxMgoSShs6BC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3429000"/>
            <a:ext cx="4897438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8001000" cy="792163"/>
          </a:xfrm>
        </p:spPr>
        <p:txBody>
          <a:bodyPr/>
          <a:lstStyle/>
          <a:p>
            <a:pPr eaLnBrk="1" hangingPunct="1">
              <a:defRPr/>
            </a:pPr>
            <a:r>
              <a:rPr lang="uk-UA" altLang="ru-RU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Учасники інклюзивного процесу </a:t>
            </a:r>
            <a:endParaRPr lang="ru-RU" altLang="ru-RU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323528" y="836712"/>
          <a:ext cx="8712968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340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3019425"/>
            <a:ext cx="1011238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684213" y="260350"/>
            <a:ext cx="7731125" cy="993775"/>
          </a:xfrm>
        </p:spPr>
        <p:txBody>
          <a:bodyPr/>
          <a:lstStyle/>
          <a:p>
            <a:pPr eaLnBrk="1" hangingPunct="1"/>
            <a:r>
              <a:rPr lang="uk-UA" altLang="ru-RU" sz="2000"/>
              <a:t>Етапи інклюзивного навчання для дітей з порушенням слуху у зош №9 м. Рівне</a:t>
            </a:r>
            <a:endParaRPr lang="ru-RU" altLang="ru-RU" sz="200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539552" y="1124744"/>
          <a:ext cx="835292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8893175" cy="6048375"/>
          </a:xfrm>
        </p:spPr>
        <p:txBody>
          <a:bodyPr/>
          <a:lstStyle/>
          <a:p>
            <a:pPr algn="r" eaLnBrk="1" hangingPunct="1"/>
            <a:br>
              <a:rPr lang="ru-RU" altLang="ru-RU" sz="2400"/>
            </a:br>
            <a:r>
              <a:rPr lang="uk-UA" altLang="ru-RU" sz="3200" i="1"/>
              <a:t>Колись і глухота, і сліпота,</a:t>
            </a:r>
            <a:br>
              <a:rPr lang="uk-UA" altLang="ru-RU" sz="3200" i="1"/>
            </a:br>
            <a:r>
              <a:rPr lang="uk-UA" altLang="ru-RU" sz="3200" i="1"/>
              <a:t>і розумова відсталість</a:t>
            </a:r>
            <a:br>
              <a:rPr lang="uk-UA" altLang="ru-RU" sz="3200" i="1"/>
            </a:br>
            <a:r>
              <a:rPr lang="uk-UA" altLang="ru-RU" sz="3200" i="1"/>
              <a:t>Будуть подолані медично і біологічно,</a:t>
            </a:r>
            <a:br>
              <a:rPr lang="uk-UA" altLang="ru-RU" sz="3200" i="1"/>
            </a:br>
            <a:r>
              <a:rPr lang="uk-UA" altLang="ru-RU" sz="3200" i="1"/>
              <a:t>Але ще раніше педагогічно та психологічно.</a:t>
            </a:r>
            <a:br>
              <a:rPr lang="uk-UA" altLang="ru-RU" sz="3200" i="1"/>
            </a:br>
            <a:br>
              <a:rPr lang="uk-UA" altLang="ru-RU" sz="2800" i="1"/>
            </a:br>
            <a:br>
              <a:rPr lang="uk-UA" altLang="ru-RU" sz="2800" i="1"/>
            </a:br>
            <a:br>
              <a:rPr lang="uk-UA" altLang="ru-RU" sz="2800" i="1"/>
            </a:br>
            <a:br>
              <a:rPr lang="uk-UA" altLang="ru-RU" sz="2800" i="1"/>
            </a:br>
            <a:br>
              <a:rPr lang="uk-UA" altLang="ru-RU" sz="2800" i="1"/>
            </a:br>
            <a:br>
              <a:rPr lang="uk-UA" altLang="ru-RU" sz="2800" i="1"/>
            </a:br>
            <a:r>
              <a:rPr lang="uk-UA" altLang="ru-RU" sz="2800" i="1"/>
              <a:t>Л.С.Виготський</a:t>
            </a:r>
            <a:r>
              <a:rPr lang="ru-RU" altLang="ru-RU"/>
              <a:t> </a:t>
            </a:r>
            <a:br>
              <a:rPr lang="uk-UA" altLang="ru-RU" sz="2000">
                <a:solidFill>
                  <a:schemeClr val="tx1"/>
                </a:solidFill>
              </a:rPr>
            </a:br>
            <a:endParaRPr lang="ru-RU" altLang="ru-RU" sz="2000">
              <a:solidFill>
                <a:schemeClr val="tx1"/>
              </a:solidFill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140968"/>
            <a:ext cx="3398887" cy="24335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725144"/>
            <a:ext cx="2788240" cy="1963255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92896"/>
            <a:ext cx="3374328" cy="223224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EF4157-E72E-DE4D-8D6A-80792E93D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2582A9-6C27-0540-8E6D-A61EEF9E9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uk-UA" sz="5200" dirty="0"/>
          </a:p>
          <a:p>
            <a:pPr algn="ctr"/>
            <a:r>
              <a:rPr lang="uk-UA" sz="5200" dirty="0"/>
              <a:t>Дякую за увагу!</a:t>
            </a:r>
            <a:endParaRPr lang="ru-UA" sz="5200" dirty="0"/>
          </a:p>
        </p:txBody>
      </p:sp>
    </p:spTree>
    <p:extLst>
      <p:ext uri="{BB962C8B-B14F-4D97-AF65-F5344CB8AC3E}">
        <p14:creationId xmlns:p14="http://schemas.microsoft.com/office/powerpoint/2010/main" val="2910390113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одисти-коресп.">
  <a:themeElements>
    <a:clrScheme name="">
      <a:dk1>
        <a:srgbClr val="003399"/>
      </a:dk1>
      <a:lt1>
        <a:srgbClr val="FFFFFF"/>
      </a:lt1>
      <a:dk2>
        <a:srgbClr val="000066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2A82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Методисти-коресп.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0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0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Методисти-коресп.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Методисти-коресп.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етодисти-коресп.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етодисти-коресп.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етодисти-коресп.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етодисти-коресп.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етодисти-коресп.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729</TotalTime>
  <Words>595</Words>
  <Application>Microsoft Office PowerPoint</Application>
  <PresentationFormat>Экран (4:3)</PresentationFormat>
  <Paragraphs>99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Методисти-коресп.</vt:lpstr>
      <vt:lpstr>Організація діяльності спеціалізованого центру  навчання дітей з порушенням слуху</vt:lpstr>
      <vt:lpstr>Коли людина  відчуває біль -  вона жива. Коли людина  здатна  відчувати  чужий біль –  вона Людина.</vt:lpstr>
      <vt:lpstr>Навчання у школі</vt:lpstr>
      <vt:lpstr>Методи навчання</vt:lpstr>
      <vt:lpstr>Презентация PowerPoint</vt:lpstr>
      <vt:lpstr>Інтеграція</vt:lpstr>
      <vt:lpstr>Інтегроване навчання</vt:lpstr>
      <vt:lpstr>Інклюзивне навчання</vt:lpstr>
      <vt:lpstr>Особливістю навчально-виховного процесу дітей з  порушенням слуху  є його корекційна спрямованість</vt:lpstr>
      <vt:lpstr>Українська дактильна мова</vt:lpstr>
      <vt:lpstr>Українська жестова мова</vt:lpstr>
      <vt:lpstr>Учасники інклюзивного процесу </vt:lpstr>
      <vt:lpstr>Етапи інклюзивного навчання для дітей з порушенням слуху у зош №9 м. Рівне</vt:lpstr>
      <vt:lpstr> Колись і глухота, і сліпота, і розумова відсталість Будуть подолані медично і біологічно, Але ще раніше педагогічно та психологічно.       Л.С.Виготський  </vt:lpstr>
      <vt:lpstr>Презентация PowerPoint</vt:lpstr>
    </vt:vector>
  </TitlesOfParts>
  <Company>kmpy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anastasiamalimon1@gmail.com</cp:lastModifiedBy>
  <cp:revision>76</cp:revision>
  <dcterms:created xsi:type="dcterms:W3CDTF">2010-12-21T13:02:51Z</dcterms:created>
  <dcterms:modified xsi:type="dcterms:W3CDTF">2021-10-25T12:57:38Z</dcterms:modified>
</cp:coreProperties>
</file>